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65" r:id="rId11"/>
    <p:sldId id="273" r:id="rId12"/>
    <p:sldId id="278" r:id="rId13"/>
    <p:sldId id="277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PB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C8"/>
    <a:srgbClr val="D84337"/>
    <a:srgbClr val="00ACA9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8377" autoAdjust="0"/>
  </p:normalViewPr>
  <p:slideViewPr>
    <p:cSldViewPr snapToGrid="0" snapToObjects="1">
      <p:cViewPr varScale="1">
        <p:scale>
          <a:sx n="75" d="100"/>
          <a:sy n="75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DC5-604E-424C-A244-304E50ED28D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F09-5352-CE4F-A5BB-8107D335B36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mk-MK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44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493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731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451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572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392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14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563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9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5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64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1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0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114B64-8146-1D48-9ACF-ED78081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8764" y="1065665"/>
            <a:ext cx="2074256" cy="654276"/>
          </a:xfrm>
        </p:spPr>
        <p:txBody>
          <a:bodyPr>
            <a:normAutofit/>
          </a:bodyPr>
          <a:lstStyle/>
          <a:p>
            <a:r>
              <a:rPr lang="mk-MK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4</a:t>
            </a:r>
            <a:endParaRPr lang="es-AR" sz="28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3A036D8-44D7-5748-82DD-047A99423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820" y="2479877"/>
            <a:ext cx="6080845" cy="1780108"/>
          </a:xfrm>
        </p:spPr>
        <p:txBody>
          <a:bodyPr anchor="ctr">
            <a:noAutofit/>
          </a:bodyPr>
          <a:lstStyle/>
          <a:p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Развивање </a:t>
            </a:r>
            <a:b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преку </a:t>
            </a:r>
            <a:r>
              <a:rPr lang="en-US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темелна пракса</a:t>
            </a:r>
            <a:endParaRPr lang="en-US" sz="5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04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B53B330-6A1F-7B4F-844C-3DC45626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377036"/>
            <a:ext cx="4165265" cy="2061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39470" y="865176"/>
            <a:ext cx="3515156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Приказната 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за Анџела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294968" y="2688957"/>
            <a:ext cx="8455021" cy="30407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  <a:endParaRPr lang="mk-MK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Што сака да ни каже приказната за тоа </a:t>
            </a:r>
            <a:r>
              <a:rPr lang="mk-MK" sz="2400" b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како да се избере цел/предизвик/поситна вештина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Дали верувате дека пократкото време поминато во вежбање може да води до побрз развој, отколку што е тоа случај со подолгото време поминато во вежбање? Зошто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400" b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Ревност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е комбинација од страст и истрајност за да се </a:t>
            </a:r>
            <a:r>
              <a:rPr lang="mk-MK" sz="2200" dirty="0">
                <a:latin typeface="Arial Narrow" pitchFamily="34" charset="0"/>
              </a:rPr>
              <a:t>постигнат цели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Дали ви е таа потребна за да спроведувате </a:t>
            </a: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темелна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пракса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Зошто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8113A66-460F-704B-AA90-F581943BB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732" y="559926"/>
            <a:ext cx="2962295" cy="23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46994" y="1013519"/>
            <a:ext cx="3396796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 на тоа што го учевме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2C9A3D1-5EEF-6644-A931-5181F8A8250C}"/>
              </a:ext>
            </a:extLst>
          </p:cNvPr>
          <p:cNvSpPr txBox="1">
            <a:spLocks/>
          </p:cNvSpPr>
          <p:nvPr/>
        </p:nvSpPr>
        <p:spPr>
          <a:xfrm>
            <a:off x="1063923" y="3451726"/>
            <a:ext cx="6767471" cy="16867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k-MK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Можеме да го надминеме било кој предизвик (потешкотија) и да станеме експерти во што било што ќе посакаме преку </a:t>
            </a:r>
            <a:r>
              <a:rPr lang="mk-MK" sz="32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темелна пракса</a:t>
            </a:r>
            <a:r>
              <a:rPr lang="en-US" sz="32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</a:t>
            </a:r>
            <a:r>
              <a:rPr lang="mk-MK" sz="32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ревност</a:t>
            </a: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A402DBA2-FF35-4E4C-B8A5-2F76FCB10E67}"/>
              </a:ext>
            </a:extLst>
          </p:cNvPr>
          <p:cNvSpPr txBox="1">
            <a:spLocks/>
          </p:cNvSpPr>
          <p:nvPr/>
        </p:nvSpPr>
        <p:spPr>
          <a:xfrm>
            <a:off x="2972853" y="334038"/>
            <a:ext cx="1178985" cy="395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4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4149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335CB50-D03F-C846-8459-1BC79769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8" y="121574"/>
            <a:ext cx="5970818" cy="2173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55956" y="573660"/>
            <a:ext cx="521557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 </a:t>
            </a:r>
            <a:endParaRPr lang="mk-MK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Пет чекори на темелната пракса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561304" y="248292"/>
            <a:ext cx="352887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11032" y="2278162"/>
            <a:ext cx="8600479" cy="4397184"/>
            <a:chOff x="411032" y="2278162"/>
            <a:chExt cx="8600479" cy="4397184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B00701C-6952-4994-8F3E-FF4368B091DC}"/>
                </a:ext>
              </a:extLst>
            </p:cNvPr>
            <p:cNvGrpSpPr/>
            <p:nvPr/>
          </p:nvGrpSpPr>
          <p:grpSpPr>
            <a:xfrm>
              <a:off x="411032" y="2294972"/>
              <a:ext cx="8600479" cy="4380374"/>
              <a:chOff x="411032" y="2294972"/>
              <a:chExt cx="8600479" cy="4380374"/>
            </a:xfrm>
          </p:grpSpPr>
          <p:sp>
            <p:nvSpPr>
              <p:cNvPr id="38" name="TextBox 21">
                <a:extLst>
                  <a:ext uri="{FF2B5EF4-FFF2-40B4-BE49-F238E27FC236}">
                    <a16:creationId xmlns="" xmlns:a16="http://schemas.microsoft.com/office/drawing/2014/main" id="{C6A62D46-14F5-0B49-BACE-1538500549A7}"/>
                  </a:ext>
                </a:extLst>
              </p:cNvPr>
              <p:cNvSpPr txBox="1"/>
              <p:nvPr/>
            </p:nvSpPr>
            <p:spPr>
              <a:xfrm>
                <a:off x="411032" y="5004184"/>
                <a:ext cx="1428201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Постави си предизвик!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47" name="TextBox 17">
                <a:extLst>
                  <a:ext uri="{FF2B5EF4-FFF2-40B4-BE49-F238E27FC236}">
                    <a16:creationId xmlns="" xmlns:a16="http://schemas.microsoft.com/office/drawing/2014/main" id="{0A4B152D-CDE1-1046-8D28-4CAED2A57EF6}"/>
                  </a:ext>
                </a:extLst>
              </p:cNvPr>
              <p:cNvSpPr txBox="1"/>
              <p:nvPr/>
            </p:nvSpPr>
            <p:spPr>
              <a:xfrm>
                <a:off x="4524395" y="5054981"/>
                <a:ext cx="193971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Вежбај ја со целосно фокусирање!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52" name="TextBox 19">
                <a:extLst>
                  <a:ext uri="{FF2B5EF4-FFF2-40B4-BE49-F238E27FC236}">
                    <a16:creationId xmlns="" xmlns:a16="http://schemas.microsoft.com/office/drawing/2014/main" id="{D8B507B3-E546-134D-A60B-E6FC7F9FD3A3}"/>
                  </a:ext>
                </a:extLst>
              </p:cNvPr>
              <p:cNvSpPr txBox="1"/>
              <p:nvPr/>
            </p:nvSpPr>
            <p:spPr>
              <a:xfrm>
                <a:off x="2205969" y="5057393"/>
                <a:ext cx="2231726" cy="10772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Разложи го на поситни вештини и избери една од нив за да ја вежбаш!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="" xmlns:a16="http://schemas.microsoft.com/office/drawing/2014/main" id="{15BAE101-DC23-4284-A17F-4EB206A08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760" y="3481841"/>
                <a:ext cx="1056917" cy="1508527"/>
                <a:chOff x="710" y="26"/>
                <a:chExt cx="2183" cy="3174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="" xmlns:a16="http://schemas.microsoft.com/office/drawing/2014/main" id="{79E63BCB-C8B0-4A5A-9127-F742E03E3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0" y="26"/>
                  <a:ext cx="2183" cy="3174"/>
                  <a:chOff x="710" y="26"/>
                  <a:chExt cx="2183" cy="3174"/>
                </a:xfrm>
              </p:grpSpPr>
              <p:sp>
                <p:nvSpPr>
                  <p:cNvPr id="64" name="Freeform 1342">
                    <a:extLst>
                      <a:ext uri="{FF2B5EF4-FFF2-40B4-BE49-F238E27FC236}">
                        <a16:creationId xmlns="" xmlns:a16="http://schemas.microsoft.com/office/drawing/2014/main" id="{B5E379DC-5E06-466C-97DE-8CEEE75A0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3" y="59"/>
                    <a:ext cx="2063" cy="3065"/>
                  </a:xfrm>
                  <a:custGeom>
                    <a:avLst/>
                    <a:gdLst>
                      <a:gd name="T0" fmla="+- 0 1740 763"/>
                      <a:gd name="T1" fmla="*/ T0 w 2063"/>
                      <a:gd name="T2" fmla="+- 0 62 59"/>
                      <a:gd name="T3" fmla="*/ 62 h 3065"/>
                      <a:gd name="T4" fmla="+- 0 1545 763"/>
                      <a:gd name="T5" fmla="*/ T4 w 2063"/>
                      <a:gd name="T6" fmla="+- 0 87 59"/>
                      <a:gd name="T7" fmla="*/ 87 h 3065"/>
                      <a:gd name="T8" fmla="+- 0 1384 763"/>
                      <a:gd name="T9" fmla="*/ T8 w 2063"/>
                      <a:gd name="T10" fmla="+- 0 134 59"/>
                      <a:gd name="T11" fmla="*/ 134 h 3065"/>
                      <a:gd name="T12" fmla="+- 0 1243 763"/>
                      <a:gd name="T13" fmla="*/ T12 w 2063"/>
                      <a:gd name="T14" fmla="+- 0 211 59"/>
                      <a:gd name="T15" fmla="*/ 211 h 3065"/>
                      <a:gd name="T16" fmla="+- 0 1122 763"/>
                      <a:gd name="T17" fmla="*/ T16 w 2063"/>
                      <a:gd name="T18" fmla="+- 0 295 59"/>
                      <a:gd name="T19" fmla="*/ 295 h 3065"/>
                      <a:gd name="T20" fmla="+- 0 1026 763"/>
                      <a:gd name="T21" fmla="*/ T20 w 2063"/>
                      <a:gd name="T22" fmla="+- 0 386 59"/>
                      <a:gd name="T23" fmla="*/ 386 h 3065"/>
                      <a:gd name="T24" fmla="+- 0 950 763"/>
                      <a:gd name="T25" fmla="*/ T24 w 2063"/>
                      <a:gd name="T26" fmla="+- 0 493 59"/>
                      <a:gd name="T27" fmla="*/ 493 h 3065"/>
                      <a:gd name="T28" fmla="+- 0 889 763"/>
                      <a:gd name="T29" fmla="*/ T28 w 2063"/>
                      <a:gd name="T30" fmla="+- 0 622 59"/>
                      <a:gd name="T31" fmla="*/ 622 h 3065"/>
                      <a:gd name="T32" fmla="+- 0 830 763"/>
                      <a:gd name="T33" fmla="*/ T32 w 2063"/>
                      <a:gd name="T34" fmla="+- 0 840 59"/>
                      <a:gd name="T35" fmla="*/ 840 h 3065"/>
                      <a:gd name="T36" fmla="+- 0 797 763"/>
                      <a:gd name="T37" fmla="*/ T36 w 2063"/>
                      <a:gd name="T38" fmla="+- 0 1029 59"/>
                      <a:gd name="T39" fmla="*/ 1029 h 3065"/>
                      <a:gd name="T40" fmla="+- 0 776 763"/>
                      <a:gd name="T41" fmla="*/ T40 w 2063"/>
                      <a:gd name="T42" fmla="+- 0 1222 59"/>
                      <a:gd name="T43" fmla="*/ 1222 h 3065"/>
                      <a:gd name="T44" fmla="+- 0 765 763"/>
                      <a:gd name="T45" fmla="*/ T44 w 2063"/>
                      <a:gd name="T46" fmla="+- 0 1420 59"/>
                      <a:gd name="T47" fmla="*/ 1420 h 3065"/>
                      <a:gd name="T48" fmla="+- 0 763 763"/>
                      <a:gd name="T49" fmla="*/ T48 w 2063"/>
                      <a:gd name="T50" fmla="+- 0 1627 59"/>
                      <a:gd name="T51" fmla="*/ 1627 h 3065"/>
                      <a:gd name="T52" fmla="+- 0 769 763"/>
                      <a:gd name="T53" fmla="*/ T52 w 2063"/>
                      <a:gd name="T54" fmla="+- 0 1818 59"/>
                      <a:gd name="T55" fmla="*/ 1818 h 3065"/>
                      <a:gd name="T56" fmla="+- 0 780 763"/>
                      <a:gd name="T57" fmla="*/ T56 w 2063"/>
                      <a:gd name="T58" fmla="+- 0 2016 59"/>
                      <a:gd name="T59" fmla="*/ 2016 h 3065"/>
                      <a:gd name="T60" fmla="+- 0 796 763"/>
                      <a:gd name="T61" fmla="*/ T60 w 2063"/>
                      <a:gd name="T62" fmla="+- 0 2212 59"/>
                      <a:gd name="T63" fmla="*/ 2212 h 3065"/>
                      <a:gd name="T64" fmla="+- 0 816 763"/>
                      <a:gd name="T65" fmla="*/ T64 w 2063"/>
                      <a:gd name="T66" fmla="+- 0 2402 59"/>
                      <a:gd name="T67" fmla="*/ 2402 h 3065"/>
                      <a:gd name="T68" fmla="+- 0 838 763"/>
                      <a:gd name="T69" fmla="*/ T68 w 2063"/>
                      <a:gd name="T70" fmla="+- 0 2587 59"/>
                      <a:gd name="T71" fmla="*/ 2587 h 3065"/>
                      <a:gd name="T72" fmla="+- 0 914 763"/>
                      <a:gd name="T73" fmla="*/ T72 w 2063"/>
                      <a:gd name="T74" fmla="+- 0 2785 59"/>
                      <a:gd name="T75" fmla="*/ 2785 h 3065"/>
                      <a:gd name="T76" fmla="+- 0 1066 763"/>
                      <a:gd name="T77" fmla="*/ T76 w 2063"/>
                      <a:gd name="T78" fmla="+- 0 2936 59"/>
                      <a:gd name="T79" fmla="*/ 2936 h 3065"/>
                      <a:gd name="T80" fmla="+- 0 1270 763"/>
                      <a:gd name="T81" fmla="*/ T80 w 2063"/>
                      <a:gd name="T82" fmla="+- 0 3042 59"/>
                      <a:gd name="T83" fmla="*/ 3042 h 3065"/>
                      <a:gd name="T84" fmla="+- 0 1443 763"/>
                      <a:gd name="T85" fmla="*/ T84 w 2063"/>
                      <a:gd name="T86" fmla="+- 0 3092 59"/>
                      <a:gd name="T87" fmla="*/ 3092 h 3065"/>
                      <a:gd name="T88" fmla="+- 0 1562 763"/>
                      <a:gd name="T89" fmla="*/ T88 w 2063"/>
                      <a:gd name="T90" fmla="+- 0 3112 59"/>
                      <a:gd name="T91" fmla="*/ 3112 h 3065"/>
                      <a:gd name="T92" fmla="+- 0 1740 763"/>
                      <a:gd name="T93" fmla="*/ T92 w 2063"/>
                      <a:gd name="T94" fmla="+- 0 3123 59"/>
                      <a:gd name="T95" fmla="*/ 3123 h 3065"/>
                      <a:gd name="T96" fmla="+- 0 1908 763"/>
                      <a:gd name="T97" fmla="*/ T96 w 2063"/>
                      <a:gd name="T98" fmla="+- 0 3115 59"/>
                      <a:gd name="T99" fmla="*/ 3115 h 3065"/>
                      <a:gd name="T100" fmla="+- 0 2033 763"/>
                      <a:gd name="T101" fmla="*/ T100 w 2063"/>
                      <a:gd name="T102" fmla="+- 0 3098 59"/>
                      <a:gd name="T103" fmla="*/ 3098 h 3065"/>
                      <a:gd name="T104" fmla="+- 0 2161 763"/>
                      <a:gd name="T105" fmla="*/ T104 w 2063"/>
                      <a:gd name="T106" fmla="+- 0 3072 59"/>
                      <a:gd name="T107" fmla="*/ 3072 h 3065"/>
                      <a:gd name="T108" fmla="+- 0 2289 763"/>
                      <a:gd name="T109" fmla="*/ T108 w 2063"/>
                      <a:gd name="T110" fmla="+- 0 3035 59"/>
                      <a:gd name="T111" fmla="*/ 3035 h 3065"/>
                      <a:gd name="T112" fmla="+- 0 2412 763"/>
                      <a:gd name="T113" fmla="*/ T112 w 2063"/>
                      <a:gd name="T114" fmla="+- 0 2986 59"/>
                      <a:gd name="T115" fmla="*/ 2986 h 3065"/>
                      <a:gd name="T116" fmla="+- 0 2525 763"/>
                      <a:gd name="T117" fmla="*/ T116 w 2063"/>
                      <a:gd name="T118" fmla="+- 0 2924 59"/>
                      <a:gd name="T119" fmla="*/ 2924 h 3065"/>
                      <a:gd name="T120" fmla="+- 0 2623 763"/>
                      <a:gd name="T121" fmla="*/ T120 w 2063"/>
                      <a:gd name="T122" fmla="+- 0 2849 59"/>
                      <a:gd name="T123" fmla="*/ 2849 h 3065"/>
                      <a:gd name="T124" fmla="+- 0 2732 763"/>
                      <a:gd name="T125" fmla="*/ T124 w 2063"/>
                      <a:gd name="T126" fmla="+- 0 2708 59"/>
                      <a:gd name="T127" fmla="*/ 2708 h 3065"/>
                      <a:gd name="T128" fmla="+- 0 2781 763"/>
                      <a:gd name="T129" fmla="*/ T128 w 2063"/>
                      <a:gd name="T130" fmla="+- 0 2579 59"/>
                      <a:gd name="T131" fmla="*/ 2579 h 3065"/>
                      <a:gd name="T132" fmla="+- 0 2803 763"/>
                      <a:gd name="T133" fmla="*/ T132 w 2063"/>
                      <a:gd name="T134" fmla="+- 0 2400 59"/>
                      <a:gd name="T135" fmla="*/ 2400 h 3065"/>
                      <a:gd name="T136" fmla="+- 0 2814 763"/>
                      <a:gd name="T137" fmla="*/ T136 w 2063"/>
                      <a:gd name="T138" fmla="+- 0 2280 59"/>
                      <a:gd name="T139" fmla="*/ 2280 h 3065"/>
                      <a:gd name="T140" fmla="+- 0 2821 763"/>
                      <a:gd name="T141" fmla="*/ T140 w 2063"/>
                      <a:gd name="T142" fmla="+- 0 2160 59"/>
                      <a:gd name="T143" fmla="*/ 2160 h 3065"/>
                      <a:gd name="T144" fmla="+- 0 2825 763"/>
                      <a:gd name="T145" fmla="*/ T144 w 2063"/>
                      <a:gd name="T146" fmla="+- 0 2039 59"/>
                      <a:gd name="T147" fmla="*/ 2039 h 3065"/>
                      <a:gd name="T148" fmla="+- 0 2826 763"/>
                      <a:gd name="T149" fmla="*/ T148 w 2063"/>
                      <a:gd name="T150" fmla="+- 0 1920 59"/>
                      <a:gd name="T151" fmla="*/ 1920 h 3065"/>
                      <a:gd name="T152" fmla="+- 0 2815 763"/>
                      <a:gd name="T153" fmla="*/ T152 w 2063"/>
                      <a:gd name="T154" fmla="+- 0 1684 59"/>
                      <a:gd name="T155" fmla="*/ 1684 h 3065"/>
                      <a:gd name="T156" fmla="+- 0 2789 763"/>
                      <a:gd name="T157" fmla="*/ T156 w 2063"/>
                      <a:gd name="T158" fmla="+- 0 1458 59"/>
                      <a:gd name="T159" fmla="*/ 1458 h 3065"/>
                      <a:gd name="T160" fmla="+- 0 2748 763"/>
                      <a:gd name="T161" fmla="*/ T160 w 2063"/>
                      <a:gd name="T162" fmla="+- 0 1234 59"/>
                      <a:gd name="T163" fmla="*/ 1234 h 3065"/>
                      <a:gd name="T164" fmla="+- 0 2721 763"/>
                      <a:gd name="T165" fmla="*/ T164 w 2063"/>
                      <a:gd name="T166" fmla="+- 0 1101 59"/>
                      <a:gd name="T167" fmla="*/ 1101 h 3065"/>
                      <a:gd name="T168" fmla="+- 0 2687 763"/>
                      <a:gd name="T169" fmla="*/ T168 w 2063"/>
                      <a:gd name="T170" fmla="+- 0 958 59"/>
                      <a:gd name="T171" fmla="*/ 958 h 3065"/>
                      <a:gd name="T172" fmla="+- 0 2646 763"/>
                      <a:gd name="T173" fmla="*/ T172 w 2063"/>
                      <a:gd name="T174" fmla="+- 0 811 59"/>
                      <a:gd name="T175" fmla="*/ 811 h 3065"/>
                      <a:gd name="T176" fmla="+- 0 2596 763"/>
                      <a:gd name="T177" fmla="*/ T176 w 2063"/>
                      <a:gd name="T178" fmla="+- 0 664 59"/>
                      <a:gd name="T179" fmla="*/ 664 h 3065"/>
                      <a:gd name="T180" fmla="+- 0 2536 763"/>
                      <a:gd name="T181" fmla="*/ T180 w 2063"/>
                      <a:gd name="T182" fmla="+- 0 523 59"/>
                      <a:gd name="T183" fmla="*/ 523 h 3065"/>
                      <a:gd name="T184" fmla="+- 0 2465 763"/>
                      <a:gd name="T185" fmla="*/ T184 w 2063"/>
                      <a:gd name="T186" fmla="+- 0 392 59"/>
                      <a:gd name="T187" fmla="*/ 392 h 3065"/>
                      <a:gd name="T188" fmla="+- 0 2381 763"/>
                      <a:gd name="T189" fmla="*/ T188 w 2063"/>
                      <a:gd name="T190" fmla="+- 0 277 59"/>
                      <a:gd name="T191" fmla="*/ 277 h 3065"/>
                      <a:gd name="T192" fmla="+- 0 2284 763"/>
                      <a:gd name="T193" fmla="*/ T192 w 2063"/>
                      <a:gd name="T194" fmla="+- 0 182 59"/>
                      <a:gd name="T195" fmla="*/ 182 h 3065"/>
                      <a:gd name="T196" fmla="+- 0 2161 763"/>
                      <a:gd name="T197" fmla="*/ T196 w 2063"/>
                      <a:gd name="T198" fmla="+- 0 110 59"/>
                      <a:gd name="T199" fmla="*/ 110 h 3065"/>
                      <a:gd name="T200" fmla="+- 0 1989 763"/>
                      <a:gd name="T201" fmla="*/ T200 w 2063"/>
                      <a:gd name="T202" fmla="+- 0 68 59"/>
                      <a:gd name="T203" fmla="*/ 68 h 3065"/>
                      <a:gd name="T204" fmla="+- 0 1841 763"/>
                      <a:gd name="T205" fmla="*/ T204 w 2063"/>
                      <a:gd name="T206" fmla="+- 0 59 59"/>
                      <a:gd name="T207" fmla="*/ 59 h 306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</a:cxnLst>
                    <a:rect l="0" t="0" r="r" b="b"/>
                    <a:pathLst>
                      <a:path w="2063" h="3065">
                        <a:moveTo>
                          <a:pt x="1078" y="0"/>
                        </a:moveTo>
                        <a:lnTo>
                          <a:pt x="977" y="3"/>
                        </a:lnTo>
                        <a:lnTo>
                          <a:pt x="877" y="13"/>
                        </a:lnTo>
                        <a:lnTo>
                          <a:pt x="782" y="28"/>
                        </a:lnTo>
                        <a:lnTo>
                          <a:pt x="696" y="49"/>
                        </a:lnTo>
                        <a:lnTo>
                          <a:pt x="621" y="75"/>
                        </a:lnTo>
                        <a:lnTo>
                          <a:pt x="551" y="110"/>
                        </a:lnTo>
                        <a:lnTo>
                          <a:pt x="480" y="152"/>
                        </a:lnTo>
                        <a:lnTo>
                          <a:pt x="416" y="193"/>
                        </a:lnTo>
                        <a:lnTo>
                          <a:pt x="359" y="236"/>
                        </a:lnTo>
                        <a:lnTo>
                          <a:pt x="308" y="280"/>
                        </a:lnTo>
                        <a:lnTo>
                          <a:pt x="263" y="327"/>
                        </a:lnTo>
                        <a:lnTo>
                          <a:pt x="223" y="378"/>
                        </a:lnTo>
                        <a:lnTo>
                          <a:pt x="187" y="434"/>
                        </a:lnTo>
                        <a:lnTo>
                          <a:pt x="155" y="495"/>
                        </a:lnTo>
                        <a:lnTo>
                          <a:pt x="126" y="563"/>
                        </a:lnTo>
                        <a:lnTo>
                          <a:pt x="88" y="690"/>
                        </a:lnTo>
                        <a:lnTo>
                          <a:pt x="67" y="781"/>
                        </a:lnTo>
                        <a:lnTo>
                          <a:pt x="49" y="875"/>
                        </a:lnTo>
                        <a:lnTo>
                          <a:pt x="34" y="970"/>
                        </a:lnTo>
                        <a:lnTo>
                          <a:pt x="22" y="1066"/>
                        </a:lnTo>
                        <a:lnTo>
                          <a:pt x="13" y="1163"/>
                        </a:lnTo>
                        <a:lnTo>
                          <a:pt x="7" y="1262"/>
                        </a:lnTo>
                        <a:lnTo>
                          <a:pt x="2" y="1361"/>
                        </a:lnTo>
                        <a:lnTo>
                          <a:pt x="0" y="1455"/>
                        </a:lnTo>
                        <a:lnTo>
                          <a:pt x="0" y="1568"/>
                        </a:lnTo>
                        <a:lnTo>
                          <a:pt x="2" y="1660"/>
                        </a:lnTo>
                        <a:lnTo>
                          <a:pt x="6" y="1759"/>
                        </a:lnTo>
                        <a:lnTo>
                          <a:pt x="11" y="1859"/>
                        </a:lnTo>
                        <a:lnTo>
                          <a:pt x="17" y="1957"/>
                        </a:lnTo>
                        <a:lnTo>
                          <a:pt x="25" y="2056"/>
                        </a:lnTo>
                        <a:lnTo>
                          <a:pt x="33" y="2153"/>
                        </a:lnTo>
                        <a:lnTo>
                          <a:pt x="43" y="2249"/>
                        </a:lnTo>
                        <a:lnTo>
                          <a:pt x="53" y="2343"/>
                        </a:lnTo>
                        <a:lnTo>
                          <a:pt x="64" y="2436"/>
                        </a:lnTo>
                        <a:lnTo>
                          <a:pt x="75" y="2528"/>
                        </a:lnTo>
                        <a:lnTo>
                          <a:pt x="102" y="2633"/>
                        </a:lnTo>
                        <a:lnTo>
                          <a:pt x="151" y="2726"/>
                        </a:lnTo>
                        <a:lnTo>
                          <a:pt x="219" y="2808"/>
                        </a:lnTo>
                        <a:lnTo>
                          <a:pt x="303" y="2877"/>
                        </a:lnTo>
                        <a:lnTo>
                          <a:pt x="400" y="2936"/>
                        </a:lnTo>
                        <a:lnTo>
                          <a:pt x="507" y="2983"/>
                        </a:lnTo>
                        <a:lnTo>
                          <a:pt x="621" y="3019"/>
                        </a:lnTo>
                        <a:lnTo>
                          <a:pt x="680" y="3033"/>
                        </a:lnTo>
                        <a:lnTo>
                          <a:pt x="739" y="3044"/>
                        </a:lnTo>
                        <a:lnTo>
                          <a:pt x="799" y="3053"/>
                        </a:lnTo>
                        <a:lnTo>
                          <a:pt x="859" y="3059"/>
                        </a:lnTo>
                        <a:lnTo>
                          <a:pt x="977" y="3064"/>
                        </a:lnTo>
                        <a:lnTo>
                          <a:pt x="1030" y="3063"/>
                        </a:lnTo>
                        <a:lnTo>
                          <a:pt x="1145" y="3056"/>
                        </a:lnTo>
                        <a:lnTo>
                          <a:pt x="1207" y="3049"/>
                        </a:lnTo>
                        <a:lnTo>
                          <a:pt x="1270" y="3039"/>
                        </a:lnTo>
                        <a:lnTo>
                          <a:pt x="1334" y="3027"/>
                        </a:lnTo>
                        <a:lnTo>
                          <a:pt x="1398" y="3013"/>
                        </a:lnTo>
                        <a:lnTo>
                          <a:pt x="1463" y="2996"/>
                        </a:lnTo>
                        <a:lnTo>
                          <a:pt x="1526" y="2976"/>
                        </a:lnTo>
                        <a:lnTo>
                          <a:pt x="1589" y="2953"/>
                        </a:lnTo>
                        <a:lnTo>
                          <a:pt x="1649" y="2927"/>
                        </a:lnTo>
                        <a:lnTo>
                          <a:pt x="1707" y="2898"/>
                        </a:lnTo>
                        <a:lnTo>
                          <a:pt x="1762" y="2865"/>
                        </a:lnTo>
                        <a:lnTo>
                          <a:pt x="1813" y="2830"/>
                        </a:lnTo>
                        <a:lnTo>
                          <a:pt x="1860" y="2790"/>
                        </a:lnTo>
                        <a:lnTo>
                          <a:pt x="1902" y="2747"/>
                        </a:lnTo>
                        <a:lnTo>
                          <a:pt x="1969" y="2649"/>
                        </a:lnTo>
                        <a:lnTo>
                          <a:pt x="2009" y="2535"/>
                        </a:lnTo>
                        <a:lnTo>
                          <a:pt x="2018" y="2520"/>
                        </a:lnTo>
                        <a:lnTo>
                          <a:pt x="2033" y="2401"/>
                        </a:lnTo>
                        <a:lnTo>
                          <a:pt x="2040" y="2341"/>
                        </a:lnTo>
                        <a:lnTo>
                          <a:pt x="2046" y="2281"/>
                        </a:lnTo>
                        <a:lnTo>
                          <a:pt x="2051" y="2221"/>
                        </a:lnTo>
                        <a:lnTo>
                          <a:pt x="2055" y="2161"/>
                        </a:lnTo>
                        <a:lnTo>
                          <a:pt x="2058" y="2101"/>
                        </a:lnTo>
                        <a:lnTo>
                          <a:pt x="2061" y="2040"/>
                        </a:lnTo>
                        <a:lnTo>
                          <a:pt x="2062" y="1980"/>
                        </a:lnTo>
                        <a:lnTo>
                          <a:pt x="2063" y="1920"/>
                        </a:lnTo>
                        <a:lnTo>
                          <a:pt x="2063" y="1861"/>
                        </a:lnTo>
                        <a:lnTo>
                          <a:pt x="2059" y="1742"/>
                        </a:lnTo>
                        <a:lnTo>
                          <a:pt x="2052" y="1625"/>
                        </a:lnTo>
                        <a:lnTo>
                          <a:pt x="2041" y="1511"/>
                        </a:lnTo>
                        <a:lnTo>
                          <a:pt x="2026" y="1399"/>
                        </a:lnTo>
                        <a:lnTo>
                          <a:pt x="1997" y="1236"/>
                        </a:lnTo>
                        <a:lnTo>
                          <a:pt x="1985" y="1175"/>
                        </a:lnTo>
                        <a:lnTo>
                          <a:pt x="1972" y="1110"/>
                        </a:lnTo>
                        <a:lnTo>
                          <a:pt x="1958" y="1042"/>
                        </a:lnTo>
                        <a:lnTo>
                          <a:pt x="1942" y="971"/>
                        </a:lnTo>
                        <a:lnTo>
                          <a:pt x="1924" y="899"/>
                        </a:lnTo>
                        <a:lnTo>
                          <a:pt x="1905" y="826"/>
                        </a:lnTo>
                        <a:lnTo>
                          <a:pt x="1883" y="752"/>
                        </a:lnTo>
                        <a:lnTo>
                          <a:pt x="1859" y="678"/>
                        </a:lnTo>
                        <a:lnTo>
                          <a:pt x="1833" y="605"/>
                        </a:lnTo>
                        <a:lnTo>
                          <a:pt x="1805" y="533"/>
                        </a:lnTo>
                        <a:lnTo>
                          <a:pt x="1773" y="464"/>
                        </a:lnTo>
                        <a:lnTo>
                          <a:pt x="1739" y="397"/>
                        </a:lnTo>
                        <a:lnTo>
                          <a:pt x="1702" y="333"/>
                        </a:lnTo>
                        <a:lnTo>
                          <a:pt x="1662" y="273"/>
                        </a:lnTo>
                        <a:lnTo>
                          <a:pt x="1618" y="218"/>
                        </a:lnTo>
                        <a:lnTo>
                          <a:pt x="1571" y="168"/>
                        </a:lnTo>
                        <a:lnTo>
                          <a:pt x="1521" y="123"/>
                        </a:lnTo>
                        <a:lnTo>
                          <a:pt x="1466" y="85"/>
                        </a:lnTo>
                        <a:lnTo>
                          <a:pt x="1398" y="51"/>
                        </a:lnTo>
                        <a:lnTo>
                          <a:pt x="1317" y="26"/>
                        </a:lnTo>
                        <a:lnTo>
                          <a:pt x="1226" y="9"/>
                        </a:lnTo>
                        <a:lnTo>
                          <a:pt x="1129" y="1"/>
                        </a:lnTo>
                        <a:lnTo>
                          <a:pt x="1078" y="0"/>
                        </a:lnTo>
                        <a:close/>
                      </a:path>
                    </a:pathLst>
                  </a:custGeom>
                  <a:solidFill>
                    <a:srgbClr val="01A6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65" name="Picture 64">
                    <a:extLst>
                      <a:ext uri="{FF2B5EF4-FFF2-40B4-BE49-F238E27FC236}">
                        <a16:creationId xmlns="" xmlns:a16="http://schemas.microsoft.com/office/drawing/2014/main" id="{AC6123F9-F4B0-49B1-8149-5D3F2EE45F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0" y="26"/>
                    <a:ext cx="2183" cy="3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84F10F11-BA4C-4EA2-80F5-CF624D7EE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3742" y="3451494"/>
                <a:ext cx="1060704" cy="1508760"/>
                <a:chOff x="964" y="2892"/>
                <a:chExt cx="2314" cy="3260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="" xmlns:a16="http://schemas.microsoft.com/office/drawing/2014/main" id="{38D99E9B-10CA-48F8-8793-769A76EF2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2892"/>
                  <a:ext cx="2314" cy="3260"/>
                  <a:chOff x="964" y="2892"/>
                  <a:chExt cx="2314" cy="3260"/>
                </a:xfrm>
              </p:grpSpPr>
              <p:sp>
                <p:nvSpPr>
                  <p:cNvPr id="61" name="Freeform 1338">
                    <a:extLst>
                      <a:ext uri="{FF2B5EF4-FFF2-40B4-BE49-F238E27FC236}">
                        <a16:creationId xmlns="" xmlns:a16="http://schemas.microsoft.com/office/drawing/2014/main" id="{CDE17018-F057-4EEC-AECF-84EDC5077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8" y="2938"/>
                    <a:ext cx="2225" cy="3166"/>
                  </a:xfrm>
                  <a:custGeom>
                    <a:avLst/>
                    <a:gdLst>
                      <a:gd name="T0" fmla="+- 0 2052 998"/>
                      <a:gd name="T1" fmla="*/ T0 w 2225"/>
                      <a:gd name="T2" fmla="+- 0 2942 2938"/>
                      <a:gd name="T3" fmla="*/ 2942 h 3166"/>
                      <a:gd name="T4" fmla="+- 0 1842 998"/>
                      <a:gd name="T5" fmla="*/ T4 w 2225"/>
                      <a:gd name="T6" fmla="+- 0 2967 2938"/>
                      <a:gd name="T7" fmla="*/ 2967 h 3166"/>
                      <a:gd name="T8" fmla="+- 0 1668 998"/>
                      <a:gd name="T9" fmla="*/ T8 w 2225"/>
                      <a:gd name="T10" fmla="+- 0 3015 2938"/>
                      <a:gd name="T11" fmla="*/ 3015 h 3166"/>
                      <a:gd name="T12" fmla="+- 0 1515 998"/>
                      <a:gd name="T13" fmla="*/ T12 w 2225"/>
                      <a:gd name="T14" fmla="+- 0 3095 2938"/>
                      <a:gd name="T15" fmla="*/ 3095 h 3166"/>
                      <a:gd name="T16" fmla="+- 0 1385 998"/>
                      <a:gd name="T17" fmla="*/ T16 w 2225"/>
                      <a:gd name="T18" fmla="+- 0 3182 2938"/>
                      <a:gd name="T19" fmla="*/ 3182 h 3166"/>
                      <a:gd name="T20" fmla="+- 0 1282 998"/>
                      <a:gd name="T21" fmla="*/ T20 w 2225"/>
                      <a:gd name="T22" fmla="+- 0 3276 2938"/>
                      <a:gd name="T23" fmla="*/ 3276 h 3166"/>
                      <a:gd name="T24" fmla="+- 0 1200 998"/>
                      <a:gd name="T25" fmla="*/ T24 w 2225"/>
                      <a:gd name="T26" fmla="+- 0 3387 2938"/>
                      <a:gd name="T27" fmla="*/ 3387 h 3166"/>
                      <a:gd name="T28" fmla="+- 0 1134 998"/>
                      <a:gd name="T29" fmla="*/ T28 w 2225"/>
                      <a:gd name="T30" fmla="+- 0 3520 2938"/>
                      <a:gd name="T31" fmla="*/ 3520 h 3166"/>
                      <a:gd name="T32" fmla="+- 0 1071 998"/>
                      <a:gd name="T33" fmla="*/ T32 w 2225"/>
                      <a:gd name="T34" fmla="+- 0 3746 2938"/>
                      <a:gd name="T35" fmla="*/ 3746 h 3166"/>
                      <a:gd name="T36" fmla="+- 0 1035 998"/>
                      <a:gd name="T37" fmla="*/ T36 w 2225"/>
                      <a:gd name="T38" fmla="+- 0 3940 2938"/>
                      <a:gd name="T39" fmla="*/ 3940 h 3166"/>
                      <a:gd name="T40" fmla="+- 0 1012 998"/>
                      <a:gd name="T41" fmla="*/ T40 w 2225"/>
                      <a:gd name="T42" fmla="+- 0 4140 2938"/>
                      <a:gd name="T43" fmla="*/ 4140 h 3166"/>
                      <a:gd name="T44" fmla="+- 0 1000 998"/>
                      <a:gd name="T45" fmla="*/ T44 w 2225"/>
                      <a:gd name="T46" fmla="+- 0 4344 2938"/>
                      <a:gd name="T47" fmla="*/ 4344 h 3166"/>
                      <a:gd name="T48" fmla="+- 0 998 998"/>
                      <a:gd name="T49" fmla="*/ T48 w 2225"/>
                      <a:gd name="T50" fmla="+- 0 4558 2938"/>
                      <a:gd name="T51" fmla="*/ 4558 h 3166"/>
                      <a:gd name="T52" fmla="+- 0 1004 998"/>
                      <a:gd name="T53" fmla="*/ T52 w 2225"/>
                      <a:gd name="T54" fmla="+- 0 4756 2938"/>
                      <a:gd name="T55" fmla="*/ 4756 h 3166"/>
                      <a:gd name="T56" fmla="+- 0 1017 998"/>
                      <a:gd name="T57" fmla="*/ T56 w 2225"/>
                      <a:gd name="T58" fmla="+- 0 4961 2938"/>
                      <a:gd name="T59" fmla="*/ 4961 h 3166"/>
                      <a:gd name="T60" fmla="+- 0 1034 998"/>
                      <a:gd name="T61" fmla="*/ T60 w 2225"/>
                      <a:gd name="T62" fmla="+- 0 5162 2938"/>
                      <a:gd name="T63" fmla="*/ 5162 h 3166"/>
                      <a:gd name="T64" fmla="+- 0 1056 998"/>
                      <a:gd name="T65" fmla="*/ T64 w 2225"/>
                      <a:gd name="T66" fmla="+- 0 5359 2938"/>
                      <a:gd name="T67" fmla="*/ 5359 h 3166"/>
                      <a:gd name="T68" fmla="+- 0 1079 998"/>
                      <a:gd name="T69" fmla="*/ T68 w 2225"/>
                      <a:gd name="T70" fmla="+- 0 5550 2938"/>
                      <a:gd name="T71" fmla="*/ 5550 h 3166"/>
                      <a:gd name="T72" fmla="+- 0 1161 998"/>
                      <a:gd name="T73" fmla="*/ T72 w 2225"/>
                      <a:gd name="T74" fmla="+- 0 5755 2938"/>
                      <a:gd name="T75" fmla="*/ 5755 h 3166"/>
                      <a:gd name="T76" fmla="+- 0 1324 998"/>
                      <a:gd name="T77" fmla="*/ T76 w 2225"/>
                      <a:gd name="T78" fmla="+- 0 5911 2938"/>
                      <a:gd name="T79" fmla="*/ 5911 h 3166"/>
                      <a:gd name="T80" fmla="+- 0 1486 998"/>
                      <a:gd name="T81" fmla="*/ T80 w 2225"/>
                      <a:gd name="T82" fmla="+- 0 5997 2938"/>
                      <a:gd name="T83" fmla="*/ 5997 h 3166"/>
                      <a:gd name="T84" fmla="+- 0 1605 998"/>
                      <a:gd name="T85" fmla="*/ T84 w 2225"/>
                      <a:gd name="T86" fmla="+- 0 6040 2938"/>
                      <a:gd name="T87" fmla="*/ 6040 h 3166"/>
                      <a:gd name="T88" fmla="+- 0 1731 998"/>
                      <a:gd name="T89" fmla="*/ T88 w 2225"/>
                      <a:gd name="T90" fmla="+- 0 6072 2938"/>
                      <a:gd name="T91" fmla="*/ 6072 h 3166"/>
                      <a:gd name="T92" fmla="+- 0 1860 998"/>
                      <a:gd name="T93" fmla="*/ T92 w 2225"/>
                      <a:gd name="T94" fmla="+- 0 6093 2938"/>
                      <a:gd name="T95" fmla="*/ 6093 h 3166"/>
                      <a:gd name="T96" fmla="+- 0 1989 998"/>
                      <a:gd name="T97" fmla="*/ T96 w 2225"/>
                      <a:gd name="T98" fmla="+- 0 6103 2938"/>
                      <a:gd name="T99" fmla="*/ 6103 h 3166"/>
                      <a:gd name="T100" fmla="+- 0 2109 998"/>
                      <a:gd name="T101" fmla="*/ T100 w 2225"/>
                      <a:gd name="T102" fmla="+- 0 6103 2938"/>
                      <a:gd name="T103" fmla="*/ 6103 h 3166"/>
                      <a:gd name="T104" fmla="+- 0 2233 998"/>
                      <a:gd name="T105" fmla="*/ T104 w 2225"/>
                      <a:gd name="T106" fmla="+- 0 6095 2938"/>
                      <a:gd name="T107" fmla="*/ 6095 h 3166"/>
                      <a:gd name="T108" fmla="+- 0 2368 998"/>
                      <a:gd name="T109" fmla="*/ T108 w 2225"/>
                      <a:gd name="T110" fmla="+- 0 6078 2938"/>
                      <a:gd name="T111" fmla="*/ 6078 h 3166"/>
                      <a:gd name="T112" fmla="+- 0 2506 998"/>
                      <a:gd name="T113" fmla="*/ T112 w 2225"/>
                      <a:gd name="T114" fmla="+- 0 6051 2938"/>
                      <a:gd name="T115" fmla="*/ 6051 h 3166"/>
                      <a:gd name="T116" fmla="+- 0 2644 998"/>
                      <a:gd name="T117" fmla="*/ T116 w 2225"/>
                      <a:gd name="T118" fmla="+- 0 6013 2938"/>
                      <a:gd name="T119" fmla="*/ 6013 h 3166"/>
                      <a:gd name="T120" fmla="+- 0 2777 998"/>
                      <a:gd name="T121" fmla="*/ T120 w 2225"/>
                      <a:gd name="T122" fmla="+- 0 5962 2938"/>
                      <a:gd name="T123" fmla="*/ 5962 h 3166"/>
                      <a:gd name="T124" fmla="+- 0 2899 998"/>
                      <a:gd name="T125" fmla="*/ T124 w 2225"/>
                      <a:gd name="T126" fmla="+- 0 5899 2938"/>
                      <a:gd name="T127" fmla="*/ 5899 h 3166"/>
                      <a:gd name="T128" fmla="+- 0 3005 998"/>
                      <a:gd name="T129" fmla="*/ T128 w 2225"/>
                      <a:gd name="T130" fmla="+- 0 5821 2938"/>
                      <a:gd name="T131" fmla="*/ 5821 h 3166"/>
                      <a:gd name="T132" fmla="+- 0 3089 998"/>
                      <a:gd name="T133" fmla="*/ T132 w 2225"/>
                      <a:gd name="T134" fmla="+- 0 5728 2938"/>
                      <a:gd name="T135" fmla="*/ 5728 h 3166"/>
                      <a:gd name="T136" fmla="+- 0 3147 998"/>
                      <a:gd name="T137" fmla="*/ T136 w 2225"/>
                      <a:gd name="T138" fmla="+- 0 5618 2938"/>
                      <a:gd name="T139" fmla="*/ 5618 h 3166"/>
                      <a:gd name="T140" fmla="+- 0 3174 998"/>
                      <a:gd name="T141" fmla="*/ T140 w 2225"/>
                      <a:gd name="T142" fmla="+- 0 5542 2938"/>
                      <a:gd name="T143" fmla="*/ 5542 h 3166"/>
                      <a:gd name="T144" fmla="+- 0 3191 998"/>
                      <a:gd name="T145" fmla="*/ T144 w 2225"/>
                      <a:gd name="T146" fmla="+- 0 5419 2938"/>
                      <a:gd name="T147" fmla="*/ 5419 h 3166"/>
                      <a:gd name="T148" fmla="+- 0 3205 998"/>
                      <a:gd name="T149" fmla="*/ T148 w 2225"/>
                      <a:gd name="T150" fmla="+- 0 5295 2938"/>
                      <a:gd name="T151" fmla="*/ 5295 h 3166"/>
                      <a:gd name="T152" fmla="+- 0 3215 998"/>
                      <a:gd name="T153" fmla="*/ T152 w 2225"/>
                      <a:gd name="T154" fmla="+- 0 5171 2938"/>
                      <a:gd name="T155" fmla="*/ 5171 h 3166"/>
                      <a:gd name="T156" fmla="+- 0 3221 998"/>
                      <a:gd name="T157" fmla="*/ T156 w 2225"/>
                      <a:gd name="T158" fmla="+- 0 5046 2938"/>
                      <a:gd name="T159" fmla="*/ 5046 h 3166"/>
                      <a:gd name="T160" fmla="+- 0 3223 998"/>
                      <a:gd name="T161" fmla="*/ T160 w 2225"/>
                      <a:gd name="T162" fmla="+- 0 4922 2938"/>
                      <a:gd name="T163" fmla="*/ 4922 h 3166"/>
                      <a:gd name="T164" fmla="+- 0 3221 998"/>
                      <a:gd name="T165" fmla="*/ T164 w 2225"/>
                      <a:gd name="T166" fmla="+- 0 4799 2938"/>
                      <a:gd name="T167" fmla="*/ 4799 h 3166"/>
                      <a:gd name="T168" fmla="+- 0 3216 998"/>
                      <a:gd name="T169" fmla="*/ T168 w 2225"/>
                      <a:gd name="T170" fmla="+- 0 4678 2938"/>
                      <a:gd name="T171" fmla="*/ 4678 h 3166"/>
                      <a:gd name="T172" fmla="+- 0 3200 998"/>
                      <a:gd name="T173" fmla="*/ T172 w 2225"/>
                      <a:gd name="T174" fmla="+- 0 4499 2938"/>
                      <a:gd name="T175" fmla="*/ 4499 h 3166"/>
                      <a:gd name="T176" fmla="+- 0 3152 998"/>
                      <a:gd name="T177" fmla="*/ T176 w 2225"/>
                      <a:gd name="T178" fmla="+- 0 4215 2938"/>
                      <a:gd name="T179" fmla="*/ 4215 h 3166"/>
                      <a:gd name="T180" fmla="+- 0 3125 998"/>
                      <a:gd name="T181" fmla="*/ T180 w 2225"/>
                      <a:gd name="T182" fmla="+- 0 4085 2938"/>
                      <a:gd name="T183" fmla="*/ 4085 h 3166"/>
                      <a:gd name="T184" fmla="+- 0 3093 998"/>
                      <a:gd name="T185" fmla="*/ T184 w 2225"/>
                      <a:gd name="T186" fmla="+- 0 3942 2938"/>
                      <a:gd name="T187" fmla="*/ 3942 h 3166"/>
                      <a:gd name="T188" fmla="+- 0 3052 998"/>
                      <a:gd name="T189" fmla="*/ T188 w 2225"/>
                      <a:gd name="T190" fmla="+- 0 3791 2938"/>
                      <a:gd name="T191" fmla="*/ 3791 h 3166"/>
                      <a:gd name="T192" fmla="+- 0 3004 998"/>
                      <a:gd name="T193" fmla="*/ T192 w 2225"/>
                      <a:gd name="T194" fmla="+- 0 3639 2938"/>
                      <a:gd name="T195" fmla="*/ 3639 h 3166"/>
                      <a:gd name="T196" fmla="+- 0 2944 998"/>
                      <a:gd name="T197" fmla="*/ T196 w 2225"/>
                      <a:gd name="T198" fmla="+- 0 3489 2938"/>
                      <a:gd name="T199" fmla="*/ 3489 h 3166"/>
                      <a:gd name="T200" fmla="+- 0 2874 998"/>
                      <a:gd name="T201" fmla="*/ T200 w 2225"/>
                      <a:gd name="T202" fmla="+- 0 3348 2938"/>
                      <a:gd name="T203" fmla="*/ 3348 h 3166"/>
                      <a:gd name="T204" fmla="+- 0 2791 998"/>
                      <a:gd name="T205" fmla="*/ T204 w 2225"/>
                      <a:gd name="T206" fmla="+- 0 3220 2938"/>
                      <a:gd name="T207" fmla="*/ 3220 h 3166"/>
                      <a:gd name="T208" fmla="+- 0 2693 998"/>
                      <a:gd name="T209" fmla="*/ T208 w 2225"/>
                      <a:gd name="T210" fmla="+- 0 3111 2938"/>
                      <a:gd name="T211" fmla="*/ 3111 h 3166"/>
                      <a:gd name="T212" fmla="+- 0 2579 998"/>
                      <a:gd name="T213" fmla="*/ T212 w 2225"/>
                      <a:gd name="T214" fmla="+- 0 3026 2938"/>
                      <a:gd name="T215" fmla="*/ 3026 h 3166"/>
                      <a:gd name="T216" fmla="+- 0 2419 998"/>
                      <a:gd name="T217" fmla="*/ T216 w 2225"/>
                      <a:gd name="T218" fmla="+- 0 2965 2938"/>
                      <a:gd name="T219" fmla="*/ 2965 h 3166"/>
                      <a:gd name="T220" fmla="+- 0 2215 998"/>
                      <a:gd name="T221" fmla="*/ T220 w 2225"/>
                      <a:gd name="T222" fmla="+- 0 2940 2938"/>
                      <a:gd name="T223" fmla="*/ 2940 h 31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  <a:cxn ang="0">
                        <a:pos x="T209" y="T211"/>
                      </a:cxn>
                      <a:cxn ang="0">
                        <a:pos x="T213" y="T215"/>
                      </a:cxn>
                      <a:cxn ang="0">
                        <a:pos x="T217" y="T219"/>
                      </a:cxn>
                      <a:cxn ang="0">
                        <a:pos x="T221" y="T223"/>
                      </a:cxn>
                    </a:cxnLst>
                    <a:rect l="0" t="0" r="r" b="b"/>
                    <a:pathLst>
                      <a:path w="2225" h="3166">
                        <a:moveTo>
                          <a:pt x="1163" y="0"/>
                        </a:moveTo>
                        <a:lnTo>
                          <a:pt x="1054" y="4"/>
                        </a:lnTo>
                        <a:lnTo>
                          <a:pt x="946" y="13"/>
                        </a:lnTo>
                        <a:lnTo>
                          <a:pt x="844" y="29"/>
                        </a:lnTo>
                        <a:lnTo>
                          <a:pt x="751" y="51"/>
                        </a:lnTo>
                        <a:lnTo>
                          <a:pt x="670" y="77"/>
                        </a:lnTo>
                        <a:lnTo>
                          <a:pt x="594" y="114"/>
                        </a:lnTo>
                        <a:lnTo>
                          <a:pt x="517" y="157"/>
                        </a:lnTo>
                        <a:lnTo>
                          <a:pt x="449" y="200"/>
                        </a:lnTo>
                        <a:lnTo>
                          <a:pt x="387" y="244"/>
                        </a:lnTo>
                        <a:lnTo>
                          <a:pt x="333" y="290"/>
                        </a:lnTo>
                        <a:lnTo>
                          <a:pt x="284" y="338"/>
                        </a:lnTo>
                        <a:lnTo>
                          <a:pt x="241" y="391"/>
                        </a:lnTo>
                        <a:lnTo>
                          <a:pt x="202" y="449"/>
                        </a:lnTo>
                        <a:lnTo>
                          <a:pt x="168" y="512"/>
                        </a:lnTo>
                        <a:lnTo>
                          <a:pt x="136" y="582"/>
                        </a:lnTo>
                        <a:lnTo>
                          <a:pt x="95" y="713"/>
                        </a:lnTo>
                        <a:lnTo>
                          <a:pt x="73" y="808"/>
                        </a:lnTo>
                        <a:lnTo>
                          <a:pt x="53" y="904"/>
                        </a:lnTo>
                        <a:lnTo>
                          <a:pt x="37" y="1002"/>
                        </a:lnTo>
                        <a:lnTo>
                          <a:pt x="24" y="1102"/>
                        </a:lnTo>
                        <a:lnTo>
                          <a:pt x="14" y="1202"/>
                        </a:lnTo>
                        <a:lnTo>
                          <a:pt x="7" y="1304"/>
                        </a:lnTo>
                        <a:lnTo>
                          <a:pt x="2" y="1406"/>
                        </a:lnTo>
                        <a:lnTo>
                          <a:pt x="0" y="1503"/>
                        </a:lnTo>
                        <a:lnTo>
                          <a:pt x="0" y="1620"/>
                        </a:lnTo>
                        <a:lnTo>
                          <a:pt x="2" y="1715"/>
                        </a:lnTo>
                        <a:lnTo>
                          <a:pt x="6" y="1818"/>
                        </a:lnTo>
                        <a:lnTo>
                          <a:pt x="12" y="1921"/>
                        </a:lnTo>
                        <a:lnTo>
                          <a:pt x="19" y="2023"/>
                        </a:lnTo>
                        <a:lnTo>
                          <a:pt x="27" y="2124"/>
                        </a:lnTo>
                        <a:lnTo>
                          <a:pt x="36" y="2224"/>
                        </a:lnTo>
                        <a:lnTo>
                          <a:pt x="47" y="2324"/>
                        </a:lnTo>
                        <a:lnTo>
                          <a:pt x="58" y="2421"/>
                        </a:lnTo>
                        <a:lnTo>
                          <a:pt x="69" y="2517"/>
                        </a:lnTo>
                        <a:lnTo>
                          <a:pt x="81" y="2612"/>
                        </a:lnTo>
                        <a:lnTo>
                          <a:pt x="110" y="2721"/>
                        </a:lnTo>
                        <a:lnTo>
                          <a:pt x="163" y="2817"/>
                        </a:lnTo>
                        <a:lnTo>
                          <a:pt x="236" y="2901"/>
                        </a:lnTo>
                        <a:lnTo>
                          <a:pt x="326" y="2973"/>
                        </a:lnTo>
                        <a:lnTo>
                          <a:pt x="431" y="3033"/>
                        </a:lnTo>
                        <a:lnTo>
                          <a:pt x="488" y="3059"/>
                        </a:lnTo>
                        <a:lnTo>
                          <a:pt x="546" y="3082"/>
                        </a:lnTo>
                        <a:lnTo>
                          <a:pt x="607" y="3102"/>
                        </a:lnTo>
                        <a:lnTo>
                          <a:pt x="670" y="3119"/>
                        </a:lnTo>
                        <a:lnTo>
                          <a:pt x="733" y="3134"/>
                        </a:lnTo>
                        <a:lnTo>
                          <a:pt x="797" y="3146"/>
                        </a:lnTo>
                        <a:lnTo>
                          <a:pt x="862" y="3155"/>
                        </a:lnTo>
                        <a:lnTo>
                          <a:pt x="927" y="3161"/>
                        </a:lnTo>
                        <a:lnTo>
                          <a:pt x="991" y="3165"/>
                        </a:lnTo>
                        <a:lnTo>
                          <a:pt x="1054" y="3166"/>
                        </a:lnTo>
                        <a:lnTo>
                          <a:pt x="1111" y="3165"/>
                        </a:lnTo>
                        <a:lnTo>
                          <a:pt x="1172" y="3162"/>
                        </a:lnTo>
                        <a:lnTo>
                          <a:pt x="1235" y="3157"/>
                        </a:lnTo>
                        <a:lnTo>
                          <a:pt x="1302" y="3150"/>
                        </a:lnTo>
                        <a:lnTo>
                          <a:pt x="1370" y="3140"/>
                        </a:lnTo>
                        <a:lnTo>
                          <a:pt x="1439" y="3128"/>
                        </a:lnTo>
                        <a:lnTo>
                          <a:pt x="1508" y="3113"/>
                        </a:lnTo>
                        <a:lnTo>
                          <a:pt x="1578" y="3095"/>
                        </a:lnTo>
                        <a:lnTo>
                          <a:pt x="1646" y="3075"/>
                        </a:lnTo>
                        <a:lnTo>
                          <a:pt x="1714" y="3051"/>
                        </a:lnTo>
                        <a:lnTo>
                          <a:pt x="1779" y="3024"/>
                        </a:lnTo>
                        <a:lnTo>
                          <a:pt x="1842" y="2994"/>
                        </a:lnTo>
                        <a:lnTo>
                          <a:pt x="1901" y="2961"/>
                        </a:lnTo>
                        <a:lnTo>
                          <a:pt x="1956" y="2924"/>
                        </a:lnTo>
                        <a:lnTo>
                          <a:pt x="2007" y="2883"/>
                        </a:lnTo>
                        <a:lnTo>
                          <a:pt x="2052" y="2838"/>
                        </a:lnTo>
                        <a:lnTo>
                          <a:pt x="2091" y="2790"/>
                        </a:lnTo>
                        <a:lnTo>
                          <a:pt x="2124" y="2737"/>
                        </a:lnTo>
                        <a:lnTo>
                          <a:pt x="2149" y="2680"/>
                        </a:lnTo>
                        <a:lnTo>
                          <a:pt x="2167" y="2619"/>
                        </a:lnTo>
                        <a:lnTo>
                          <a:pt x="2176" y="2604"/>
                        </a:lnTo>
                        <a:lnTo>
                          <a:pt x="2185" y="2543"/>
                        </a:lnTo>
                        <a:lnTo>
                          <a:pt x="2193" y="2481"/>
                        </a:lnTo>
                        <a:lnTo>
                          <a:pt x="2201" y="2419"/>
                        </a:lnTo>
                        <a:lnTo>
                          <a:pt x="2207" y="2357"/>
                        </a:lnTo>
                        <a:lnTo>
                          <a:pt x="2212" y="2295"/>
                        </a:lnTo>
                        <a:lnTo>
                          <a:pt x="2217" y="2233"/>
                        </a:lnTo>
                        <a:lnTo>
                          <a:pt x="2220" y="2171"/>
                        </a:lnTo>
                        <a:lnTo>
                          <a:pt x="2223" y="2108"/>
                        </a:lnTo>
                        <a:lnTo>
                          <a:pt x="2224" y="2046"/>
                        </a:lnTo>
                        <a:lnTo>
                          <a:pt x="2225" y="1984"/>
                        </a:lnTo>
                        <a:lnTo>
                          <a:pt x="2225" y="1923"/>
                        </a:lnTo>
                        <a:lnTo>
                          <a:pt x="2223" y="1861"/>
                        </a:lnTo>
                        <a:lnTo>
                          <a:pt x="2221" y="1800"/>
                        </a:lnTo>
                        <a:lnTo>
                          <a:pt x="2218" y="1740"/>
                        </a:lnTo>
                        <a:lnTo>
                          <a:pt x="2214" y="1680"/>
                        </a:lnTo>
                        <a:lnTo>
                          <a:pt x="2202" y="1561"/>
                        </a:lnTo>
                        <a:lnTo>
                          <a:pt x="2186" y="1446"/>
                        </a:lnTo>
                        <a:lnTo>
                          <a:pt x="2154" y="1277"/>
                        </a:lnTo>
                        <a:lnTo>
                          <a:pt x="2141" y="1214"/>
                        </a:lnTo>
                        <a:lnTo>
                          <a:pt x="2127" y="1147"/>
                        </a:lnTo>
                        <a:lnTo>
                          <a:pt x="2112" y="1077"/>
                        </a:lnTo>
                        <a:lnTo>
                          <a:pt x="2095" y="1004"/>
                        </a:lnTo>
                        <a:lnTo>
                          <a:pt x="2075" y="929"/>
                        </a:lnTo>
                        <a:lnTo>
                          <a:pt x="2054" y="853"/>
                        </a:lnTo>
                        <a:lnTo>
                          <a:pt x="2031" y="777"/>
                        </a:lnTo>
                        <a:lnTo>
                          <a:pt x="2006" y="701"/>
                        </a:lnTo>
                        <a:lnTo>
                          <a:pt x="1977" y="625"/>
                        </a:lnTo>
                        <a:lnTo>
                          <a:pt x="1946" y="551"/>
                        </a:lnTo>
                        <a:lnTo>
                          <a:pt x="1913" y="479"/>
                        </a:lnTo>
                        <a:lnTo>
                          <a:pt x="1876" y="410"/>
                        </a:lnTo>
                        <a:lnTo>
                          <a:pt x="1836" y="344"/>
                        </a:lnTo>
                        <a:lnTo>
                          <a:pt x="1793" y="282"/>
                        </a:lnTo>
                        <a:lnTo>
                          <a:pt x="1746" y="225"/>
                        </a:lnTo>
                        <a:lnTo>
                          <a:pt x="1695" y="173"/>
                        </a:lnTo>
                        <a:lnTo>
                          <a:pt x="1640" y="128"/>
                        </a:lnTo>
                        <a:lnTo>
                          <a:pt x="1581" y="88"/>
                        </a:lnTo>
                        <a:lnTo>
                          <a:pt x="1508" y="53"/>
                        </a:lnTo>
                        <a:lnTo>
                          <a:pt x="1421" y="27"/>
                        </a:lnTo>
                        <a:lnTo>
                          <a:pt x="1323" y="10"/>
                        </a:lnTo>
                        <a:lnTo>
                          <a:pt x="1217" y="2"/>
                        </a:lnTo>
                        <a:lnTo>
                          <a:pt x="1163" y="0"/>
                        </a:lnTo>
                        <a:close/>
                      </a:path>
                    </a:pathLst>
                  </a:custGeom>
                  <a:solidFill>
                    <a:srgbClr val="328A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62" name="Picture 61">
                    <a:extLst>
                      <a:ext uri="{FF2B5EF4-FFF2-40B4-BE49-F238E27FC236}">
                        <a16:creationId xmlns="" xmlns:a16="http://schemas.microsoft.com/office/drawing/2014/main" id="{1360BE38-B4CF-4AA9-A82C-9A4BB25F4D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4" y="2892"/>
                    <a:ext cx="2314" cy="3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55" name="Picture 54">
                <a:extLst>
                  <a:ext uri="{FF2B5EF4-FFF2-40B4-BE49-F238E27FC236}">
                    <a16:creationId xmlns="" xmlns:a16="http://schemas.microsoft.com/office/drawing/2014/main" id="{FB72B2BF-0E97-4EE8-9C29-6862D8A49A2B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6738" y="3497525"/>
                <a:ext cx="1060704" cy="1508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>
                <a:extLst>
                  <a:ext uri="{FF2B5EF4-FFF2-40B4-BE49-F238E27FC236}">
                    <a16:creationId xmlns="" xmlns:a16="http://schemas.microsoft.com/office/drawing/2014/main" id="{321AA067-BFB5-40D1-8C62-80E1A40820FA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5471" y="3480190"/>
                <a:ext cx="1060704" cy="1508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Arrow: Curved Left 5">
                <a:extLst>
                  <a:ext uri="{FF2B5EF4-FFF2-40B4-BE49-F238E27FC236}">
                    <a16:creationId xmlns="" xmlns:a16="http://schemas.microsoft.com/office/drawing/2014/main" id="{FB2AD202-382D-4C64-BCF9-3AD6BF3D58B2}"/>
                  </a:ext>
                </a:extLst>
              </p:cNvPr>
              <p:cNvSpPr/>
              <p:nvPr/>
            </p:nvSpPr>
            <p:spPr>
              <a:xfrm rot="5400000">
                <a:off x="3767149" y="2571441"/>
                <a:ext cx="1139755" cy="7068056"/>
              </a:xfrm>
              <a:prstGeom prst="curvedLef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Arrow: Curved Left 29">
                <a:extLst>
                  <a:ext uri="{FF2B5EF4-FFF2-40B4-BE49-F238E27FC236}">
                    <a16:creationId xmlns="" xmlns:a16="http://schemas.microsoft.com/office/drawing/2014/main" id="{40C5F491-CA19-44AF-899C-4DCCB062C0FD}"/>
                  </a:ext>
                </a:extLst>
              </p:cNvPr>
              <p:cNvSpPr/>
              <p:nvPr/>
            </p:nvSpPr>
            <p:spPr>
              <a:xfrm rot="16200000">
                <a:off x="3930123" y="-669178"/>
                <a:ext cx="1139755" cy="7068056"/>
              </a:xfrm>
              <a:prstGeom prst="curvedLef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="" xmlns:a16="http://schemas.microsoft.com/office/drawing/2014/main" id="{A172CA24-89B3-DC46-88C0-B039C77DAA3D}"/>
                  </a:ext>
                </a:extLst>
              </p:cNvPr>
              <p:cNvSpPr txBox="1"/>
              <p:nvPr/>
            </p:nvSpPr>
            <p:spPr>
              <a:xfrm>
                <a:off x="6550809" y="5051737"/>
                <a:ext cx="2460702" cy="830997"/>
              </a:xfrm>
              <a:prstGeom prst="rect">
                <a:avLst/>
              </a:prstGeom>
              <a:solidFill>
                <a:srgbClr val="FFF9C8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Побарај повратна информација и размисли!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66C6598-6DFE-4621-BD87-76CBCD38BB21}"/>
                </a:ext>
              </a:extLst>
            </p:cNvPr>
            <p:cNvSpPr txBox="1"/>
            <p:nvPr/>
          </p:nvSpPr>
          <p:spPr>
            <a:xfrm>
              <a:off x="3798455" y="2278162"/>
              <a:ext cx="1298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Повтори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!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5727D5C-13EE-4469-9ECE-353FB6C089B9}"/>
                </a:ext>
              </a:extLst>
            </p:cNvPr>
            <p:cNvSpPr txBox="1"/>
            <p:nvPr/>
          </p:nvSpPr>
          <p:spPr>
            <a:xfrm>
              <a:off x="4148658" y="6244104"/>
              <a:ext cx="1298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Повтори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73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BD0E3D9-8131-A740-A432-3C0919B3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7" y="248292"/>
            <a:ext cx="5562421" cy="2586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66888" y="923222"/>
            <a:ext cx="352563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4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592441" y="248292"/>
            <a:ext cx="321585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AF09FB-C7F1-4E7F-BBCE-34ED75AE69C2}"/>
              </a:ext>
            </a:extLst>
          </p:cNvPr>
          <p:cNvSpPr/>
          <p:nvPr/>
        </p:nvSpPr>
        <p:spPr>
          <a:xfrm>
            <a:off x="735716" y="3265208"/>
            <a:ext cx="77625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Напишете писмо со </a:t>
            </a:r>
            <a:r>
              <a:rPr lang="mk-MK" sz="2200" dirty="0">
                <a:solidFill>
                  <a:srgbClr val="002060"/>
                </a:solidFill>
                <a:latin typeface="Arial Narrow" pitchFamily="34" charset="0"/>
                <a:cs typeface="Calibri" panose="020F0502020204030204" pitchFamily="34" charset="0"/>
              </a:rPr>
              <a:t>с</a:t>
            </a:r>
            <a:r>
              <a:rPr lang="mk-MK" sz="2200" dirty="0">
                <a:solidFill>
                  <a:srgbClr val="002060"/>
                </a:solidFill>
                <a:latin typeface="Arial Narrow" pitchFamily="34" charset="0"/>
                <a:cs typeface="SUNN Line" panose="020B0806030504020204" pitchFamily="34" charset="77"/>
              </a:rPr>
              <a:t>овет за учениците што ги менторирате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!</a:t>
            </a:r>
          </a:p>
          <a:p>
            <a:endParaRPr lang="en-US" sz="2200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Дајте совет како да ја користат темелната пракса.</a:t>
            </a:r>
            <a:endParaRPr lang="en-US" sz="2200" b="1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 sz="2200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mk-MK" sz="2200" i="1" dirty="0">
                <a:solidFill>
                  <a:srgbClr val="00206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Здраво_________, ...</a:t>
            </a:r>
            <a:endParaRPr lang="en-US" sz="2200" i="1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-253785" y="923222"/>
            <a:ext cx="6920245" cy="2319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Менторска </a:t>
            </a:r>
            <a:endParaRPr lang="mk-MK" b="1" dirty="0" smtClean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активност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11" name="Imagen 30">
            <a:extLst>
              <a:ext uri="{FF2B5EF4-FFF2-40B4-BE49-F238E27FC236}">
                <a16:creationId xmlns="" xmlns:a16="http://schemas.microsoft.com/office/drawing/2014/main" id="{011BB738-0827-4CFE-B908-5BFE993C38E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9309"/>
          <a:stretch/>
        </p:blipFill>
        <p:spPr bwMode="auto">
          <a:xfrm>
            <a:off x="6206908" y="4122556"/>
            <a:ext cx="1833505" cy="1973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1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0FA8CDF-5B9A-3446-B379-C93BFF3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248293"/>
            <a:ext cx="4631780" cy="2223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80657" y="531732"/>
            <a:ext cx="4358720" cy="19398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Бијонсе користи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темелна пракса!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959280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93A99B8-2631-E245-9A11-B37F4CF2539E}"/>
              </a:ext>
            </a:extLst>
          </p:cNvPr>
          <p:cNvSpPr txBox="1">
            <a:spLocks/>
          </p:cNvSpPr>
          <p:nvPr/>
        </p:nvSpPr>
        <p:spPr>
          <a:xfrm>
            <a:off x="5194089" y="1031557"/>
            <a:ext cx="3272589" cy="12881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Нејзиниот прв албум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се продал во </a:t>
            </a:r>
            <a:r>
              <a:rPr lang="mk-MK" sz="2400" b="1" dirty="0">
                <a:solidFill>
                  <a:srgbClr val="00B050"/>
                </a:solidFill>
                <a:latin typeface="Arial Narrow" pitchFamily="34" charset="0"/>
              </a:rPr>
              <a:t>11 милиони </a:t>
            </a:r>
            <a:br>
              <a:rPr lang="mk-MK" sz="2400" b="1" dirty="0">
                <a:solidFill>
                  <a:srgbClr val="00B050"/>
                </a:solidFill>
                <a:latin typeface="Arial Narrow" pitchFamily="34" charset="0"/>
              </a:rPr>
            </a:br>
            <a:r>
              <a:rPr lang="mk-MK" sz="2400" b="1" dirty="0">
                <a:solidFill>
                  <a:srgbClr val="00B050"/>
                </a:solidFill>
                <a:latin typeface="Arial Narrow" pitchFamily="34" charset="0"/>
              </a:rPr>
              <a:t>примероци</a:t>
            </a:r>
            <a:r>
              <a:rPr lang="en-US" sz="2200" dirty="0" smtClean="0">
                <a:latin typeface="Arial Narrow" pitchFamily="34" charset="0"/>
              </a:rPr>
              <a:t>!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506EB46-E04F-3147-BD53-963C76A1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98" y="2108758"/>
            <a:ext cx="3346434" cy="481359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93A99B8-2631-E245-9A11-B37F4CF2539E}"/>
              </a:ext>
            </a:extLst>
          </p:cNvPr>
          <p:cNvSpPr txBox="1">
            <a:spLocks/>
          </p:cNvSpPr>
          <p:nvPr/>
        </p:nvSpPr>
        <p:spPr>
          <a:xfrm>
            <a:off x="4200173" y="2562775"/>
            <a:ext cx="4409768" cy="42683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 smtClean="0">
                <a:latin typeface="Arial Narrow" pitchFamily="34" charset="0"/>
              </a:rPr>
              <a:t>Еве </a:t>
            </a:r>
            <a:r>
              <a:rPr lang="mk-MK" sz="2200" dirty="0">
                <a:latin typeface="Arial Narrow" pitchFamily="34" charset="0"/>
              </a:rPr>
              <a:t>што кажал за Бијонсе еден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од музичарите што работат со неа: 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mk-MK" sz="2200" i="1" dirty="0">
                <a:latin typeface="Arial Narrow" pitchFamily="34" charset="0"/>
              </a:rPr>
              <a:t>„</a:t>
            </a:r>
            <a:r>
              <a:rPr lang="en-US" sz="2200" i="1" dirty="0">
                <a:latin typeface="Arial Narrow" pitchFamily="34" charset="0"/>
              </a:rPr>
              <a:t>[</a:t>
            </a:r>
            <a:r>
              <a:rPr lang="mk-MK" sz="2200" i="1" dirty="0">
                <a:latin typeface="Arial Narrow" pitchFamily="34" charset="0"/>
              </a:rPr>
              <a:t>Еднаш</a:t>
            </a:r>
            <a:r>
              <a:rPr lang="en-US" sz="2200" i="1" dirty="0">
                <a:latin typeface="Arial Narrow" pitchFamily="34" charset="0"/>
              </a:rPr>
              <a:t>], </a:t>
            </a:r>
            <a:r>
              <a:rPr lang="mk-MK" sz="2200" i="1" dirty="0">
                <a:latin typeface="Arial Narrow" pitchFamily="34" charset="0"/>
              </a:rPr>
              <a:t>точно се сеќавам како зеде еден стих од песна</a:t>
            </a:r>
            <a:r>
              <a:rPr lang="en-US" sz="2200" i="1" dirty="0">
                <a:latin typeface="Arial Narrow" pitchFamily="34" charset="0"/>
              </a:rPr>
              <a:t>…</a:t>
            </a:r>
            <a:r>
              <a:rPr lang="mk-MK" sz="2200" i="1" dirty="0">
                <a:latin typeface="Arial Narrow" pitchFamily="34" charset="0"/>
              </a:rPr>
              <a:t>, и го повторуваше без престан с</a:t>
            </a:r>
            <a:r>
              <a:rPr lang="en-US" sz="2200" i="1" dirty="0">
                <a:latin typeface="Arial Narrow" pitchFamily="34" charset="0"/>
              </a:rPr>
              <a:t>è</a:t>
            </a:r>
            <a:r>
              <a:rPr lang="mk-MK" sz="2200" i="1" dirty="0">
                <a:latin typeface="Arial Narrow" pitchFamily="34" charset="0"/>
              </a:rPr>
              <a:t> додека не беше совршен и моќен</a:t>
            </a:r>
            <a:r>
              <a:rPr lang="en-US" sz="2200" i="1" dirty="0">
                <a:latin typeface="Arial Narrow" pitchFamily="34" charset="0"/>
              </a:rPr>
              <a:t>. </a:t>
            </a:r>
            <a:endParaRPr lang="mk-MK" sz="2200" i="1" dirty="0">
              <a:latin typeface="Arial Narrow" pitchFamily="34" charset="0"/>
            </a:endParaRPr>
          </a:p>
          <a:p>
            <a:endParaRPr lang="mk-MK" sz="2200" i="1" dirty="0">
              <a:latin typeface="Arial Narrow" pitchFamily="34" charset="0"/>
            </a:endParaRPr>
          </a:p>
          <a:p>
            <a:r>
              <a:rPr lang="mk-MK" sz="2200" i="1" dirty="0">
                <a:latin typeface="Arial Narrow" pitchFamily="34" charset="0"/>
              </a:rPr>
              <a:t>Кога сите други беа подготвени да кажат</a:t>
            </a:r>
            <a:r>
              <a:rPr lang="en-US" sz="2200" i="1" dirty="0">
                <a:latin typeface="Arial Narrow" pitchFamily="34" charset="0"/>
              </a:rPr>
              <a:t> ‘</a:t>
            </a:r>
            <a:r>
              <a:rPr lang="mk-MK" sz="2200" i="1" dirty="0">
                <a:latin typeface="Arial Narrow" pitchFamily="34" charset="0"/>
              </a:rPr>
              <a:t>Во ред</a:t>
            </a:r>
            <a:r>
              <a:rPr lang="en-US" sz="2200" i="1" dirty="0">
                <a:latin typeface="Arial Narrow" pitchFamily="34" charset="0"/>
              </a:rPr>
              <a:t>, </a:t>
            </a:r>
            <a:r>
              <a:rPr lang="mk-MK" sz="2200" i="1" dirty="0">
                <a:latin typeface="Arial Narrow" pitchFamily="34" charset="0"/>
              </a:rPr>
              <a:t>уморни сме</a:t>
            </a:r>
            <a:r>
              <a:rPr lang="en-US" sz="2200" i="1" dirty="0">
                <a:latin typeface="Arial Narrow" pitchFamily="34" charset="0"/>
              </a:rPr>
              <a:t>, </a:t>
            </a:r>
            <a:r>
              <a:rPr lang="mk-MK" sz="2200" i="1" dirty="0">
                <a:latin typeface="Arial Narrow" pitchFamily="34" charset="0"/>
              </a:rPr>
              <a:t>ајде да направиме пауза</a:t>
            </a:r>
            <a:r>
              <a:rPr lang="en-US" sz="2200" i="1" dirty="0">
                <a:latin typeface="Arial Narrow" pitchFamily="34" charset="0"/>
              </a:rPr>
              <a:t>’ </a:t>
            </a:r>
            <a:r>
              <a:rPr lang="mk-MK" sz="2200" i="1" dirty="0">
                <a:latin typeface="Arial Narrow" pitchFamily="34" charset="0"/>
              </a:rPr>
              <a:t>, таа сакаше да продолжи </a:t>
            </a:r>
            <a:r>
              <a:rPr lang="en-US" sz="2200" i="1" dirty="0">
                <a:latin typeface="Arial Narrow" pitchFamily="34" charset="0"/>
              </a:rPr>
              <a:t>– </a:t>
            </a:r>
            <a:r>
              <a:rPr lang="mk-MK" sz="2200" i="1" dirty="0">
                <a:latin typeface="Arial Narrow" pitchFamily="34" charset="0"/>
              </a:rPr>
              <a:t>да вежба до совршенство и повеќе од тоа</a:t>
            </a:r>
            <a:r>
              <a:rPr lang="en-US" sz="2200" i="1" dirty="0">
                <a:latin typeface="Arial Narrow" pitchFamily="34" charset="0"/>
              </a:rPr>
              <a:t>.</a:t>
            </a:r>
            <a:r>
              <a:rPr lang="mk-MK" sz="2200" i="1" dirty="0">
                <a:latin typeface="Arial Narrow" pitchFamily="34" charset="0"/>
              </a:rPr>
              <a:t>“</a:t>
            </a:r>
            <a:endParaRPr lang="en-US" sz="2200" i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335CB50-D03F-C846-8459-1BC79769F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98" y="177300"/>
            <a:ext cx="5049898" cy="2143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11032" y="685665"/>
            <a:ext cx="4408450" cy="15416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8: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е темелна пракса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032" y="2278162"/>
            <a:ext cx="8600479" cy="4397184"/>
            <a:chOff x="411032" y="2278162"/>
            <a:chExt cx="8600479" cy="4397184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EB00701C-6952-4994-8F3E-FF4368B091DC}"/>
                </a:ext>
              </a:extLst>
            </p:cNvPr>
            <p:cNvGrpSpPr/>
            <p:nvPr/>
          </p:nvGrpSpPr>
          <p:grpSpPr>
            <a:xfrm>
              <a:off x="411032" y="2294972"/>
              <a:ext cx="8600479" cy="4380374"/>
              <a:chOff x="411032" y="2294972"/>
              <a:chExt cx="8600479" cy="4380374"/>
            </a:xfrm>
          </p:grpSpPr>
          <p:sp>
            <p:nvSpPr>
              <p:cNvPr id="29" name="TextBox 21">
                <a:extLst>
                  <a:ext uri="{FF2B5EF4-FFF2-40B4-BE49-F238E27FC236}">
                    <a16:creationId xmlns="" xmlns:a16="http://schemas.microsoft.com/office/drawing/2014/main" id="{C6A62D46-14F5-0B49-BACE-1538500549A7}"/>
                  </a:ext>
                </a:extLst>
              </p:cNvPr>
              <p:cNvSpPr txBox="1"/>
              <p:nvPr/>
            </p:nvSpPr>
            <p:spPr>
              <a:xfrm>
                <a:off x="411032" y="5004184"/>
                <a:ext cx="1428201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Постави си предизвик!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35" name="TextBox 17">
                <a:extLst>
                  <a:ext uri="{FF2B5EF4-FFF2-40B4-BE49-F238E27FC236}">
                    <a16:creationId xmlns="" xmlns:a16="http://schemas.microsoft.com/office/drawing/2014/main" id="{0A4B152D-CDE1-1046-8D28-4CAED2A57EF6}"/>
                  </a:ext>
                </a:extLst>
              </p:cNvPr>
              <p:cNvSpPr txBox="1"/>
              <p:nvPr/>
            </p:nvSpPr>
            <p:spPr>
              <a:xfrm>
                <a:off x="4524395" y="5054981"/>
                <a:ext cx="1939714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Вежбај ја со целосно фокусирање!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sp>
            <p:nvSpPr>
              <p:cNvPr id="47" name="TextBox 19">
                <a:extLst>
                  <a:ext uri="{FF2B5EF4-FFF2-40B4-BE49-F238E27FC236}">
                    <a16:creationId xmlns="" xmlns:a16="http://schemas.microsoft.com/office/drawing/2014/main" id="{D8B507B3-E546-134D-A60B-E6FC7F9FD3A3}"/>
                  </a:ext>
                </a:extLst>
              </p:cNvPr>
              <p:cNvSpPr txBox="1"/>
              <p:nvPr/>
            </p:nvSpPr>
            <p:spPr>
              <a:xfrm>
                <a:off x="2205969" y="5057393"/>
                <a:ext cx="2231726" cy="10772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Разложи го на поситни вештини и избери една од нив за да ја вежбаш!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15BAE101-DC23-4284-A17F-4EB206A08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760" y="3481841"/>
                <a:ext cx="1056917" cy="1508527"/>
                <a:chOff x="710" y="26"/>
                <a:chExt cx="2183" cy="317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="" xmlns:a16="http://schemas.microsoft.com/office/drawing/2014/main" id="{79E63BCB-C8B0-4A5A-9127-F742E03E3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0" y="26"/>
                  <a:ext cx="2183" cy="3174"/>
                  <a:chOff x="710" y="26"/>
                  <a:chExt cx="2183" cy="3174"/>
                </a:xfrm>
              </p:grpSpPr>
              <p:sp>
                <p:nvSpPr>
                  <p:cNvPr id="14" name="Freeform 1342">
                    <a:extLst>
                      <a:ext uri="{FF2B5EF4-FFF2-40B4-BE49-F238E27FC236}">
                        <a16:creationId xmlns="" xmlns:a16="http://schemas.microsoft.com/office/drawing/2014/main" id="{B5E379DC-5E06-466C-97DE-8CEEE75A0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3" y="59"/>
                    <a:ext cx="2063" cy="3065"/>
                  </a:xfrm>
                  <a:custGeom>
                    <a:avLst/>
                    <a:gdLst>
                      <a:gd name="T0" fmla="+- 0 1740 763"/>
                      <a:gd name="T1" fmla="*/ T0 w 2063"/>
                      <a:gd name="T2" fmla="+- 0 62 59"/>
                      <a:gd name="T3" fmla="*/ 62 h 3065"/>
                      <a:gd name="T4" fmla="+- 0 1545 763"/>
                      <a:gd name="T5" fmla="*/ T4 w 2063"/>
                      <a:gd name="T6" fmla="+- 0 87 59"/>
                      <a:gd name="T7" fmla="*/ 87 h 3065"/>
                      <a:gd name="T8" fmla="+- 0 1384 763"/>
                      <a:gd name="T9" fmla="*/ T8 w 2063"/>
                      <a:gd name="T10" fmla="+- 0 134 59"/>
                      <a:gd name="T11" fmla="*/ 134 h 3065"/>
                      <a:gd name="T12" fmla="+- 0 1243 763"/>
                      <a:gd name="T13" fmla="*/ T12 w 2063"/>
                      <a:gd name="T14" fmla="+- 0 211 59"/>
                      <a:gd name="T15" fmla="*/ 211 h 3065"/>
                      <a:gd name="T16" fmla="+- 0 1122 763"/>
                      <a:gd name="T17" fmla="*/ T16 w 2063"/>
                      <a:gd name="T18" fmla="+- 0 295 59"/>
                      <a:gd name="T19" fmla="*/ 295 h 3065"/>
                      <a:gd name="T20" fmla="+- 0 1026 763"/>
                      <a:gd name="T21" fmla="*/ T20 w 2063"/>
                      <a:gd name="T22" fmla="+- 0 386 59"/>
                      <a:gd name="T23" fmla="*/ 386 h 3065"/>
                      <a:gd name="T24" fmla="+- 0 950 763"/>
                      <a:gd name="T25" fmla="*/ T24 w 2063"/>
                      <a:gd name="T26" fmla="+- 0 493 59"/>
                      <a:gd name="T27" fmla="*/ 493 h 3065"/>
                      <a:gd name="T28" fmla="+- 0 889 763"/>
                      <a:gd name="T29" fmla="*/ T28 w 2063"/>
                      <a:gd name="T30" fmla="+- 0 622 59"/>
                      <a:gd name="T31" fmla="*/ 622 h 3065"/>
                      <a:gd name="T32" fmla="+- 0 830 763"/>
                      <a:gd name="T33" fmla="*/ T32 w 2063"/>
                      <a:gd name="T34" fmla="+- 0 840 59"/>
                      <a:gd name="T35" fmla="*/ 840 h 3065"/>
                      <a:gd name="T36" fmla="+- 0 797 763"/>
                      <a:gd name="T37" fmla="*/ T36 w 2063"/>
                      <a:gd name="T38" fmla="+- 0 1029 59"/>
                      <a:gd name="T39" fmla="*/ 1029 h 3065"/>
                      <a:gd name="T40" fmla="+- 0 776 763"/>
                      <a:gd name="T41" fmla="*/ T40 w 2063"/>
                      <a:gd name="T42" fmla="+- 0 1222 59"/>
                      <a:gd name="T43" fmla="*/ 1222 h 3065"/>
                      <a:gd name="T44" fmla="+- 0 765 763"/>
                      <a:gd name="T45" fmla="*/ T44 w 2063"/>
                      <a:gd name="T46" fmla="+- 0 1420 59"/>
                      <a:gd name="T47" fmla="*/ 1420 h 3065"/>
                      <a:gd name="T48" fmla="+- 0 763 763"/>
                      <a:gd name="T49" fmla="*/ T48 w 2063"/>
                      <a:gd name="T50" fmla="+- 0 1627 59"/>
                      <a:gd name="T51" fmla="*/ 1627 h 3065"/>
                      <a:gd name="T52" fmla="+- 0 769 763"/>
                      <a:gd name="T53" fmla="*/ T52 w 2063"/>
                      <a:gd name="T54" fmla="+- 0 1818 59"/>
                      <a:gd name="T55" fmla="*/ 1818 h 3065"/>
                      <a:gd name="T56" fmla="+- 0 780 763"/>
                      <a:gd name="T57" fmla="*/ T56 w 2063"/>
                      <a:gd name="T58" fmla="+- 0 2016 59"/>
                      <a:gd name="T59" fmla="*/ 2016 h 3065"/>
                      <a:gd name="T60" fmla="+- 0 796 763"/>
                      <a:gd name="T61" fmla="*/ T60 w 2063"/>
                      <a:gd name="T62" fmla="+- 0 2212 59"/>
                      <a:gd name="T63" fmla="*/ 2212 h 3065"/>
                      <a:gd name="T64" fmla="+- 0 816 763"/>
                      <a:gd name="T65" fmla="*/ T64 w 2063"/>
                      <a:gd name="T66" fmla="+- 0 2402 59"/>
                      <a:gd name="T67" fmla="*/ 2402 h 3065"/>
                      <a:gd name="T68" fmla="+- 0 838 763"/>
                      <a:gd name="T69" fmla="*/ T68 w 2063"/>
                      <a:gd name="T70" fmla="+- 0 2587 59"/>
                      <a:gd name="T71" fmla="*/ 2587 h 3065"/>
                      <a:gd name="T72" fmla="+- 0 914 763"/>
                      <a:gd name="T73" fmla="*/ T72 w 2063"/>
                      <a:gd name="T74" fmla="+- 0 2785 59"/>
                      <a:gd name="T75" fmla="*/ 2785 h 3065"/>
                      <a:gd name="T76" fmla="+- 0 1066 763"/>
                      <a:gd name="T77" fmla="*/ T76 w 2063"/>
                      <a:gd name="T78" fmla="+- 0 2936 59"/>
                      <a:gd name="T79" fmla="*/ 2936 h 3065"/>
                      <a:gd name="T80" fmla="+- 0 1270 763"/>
                      <a:gd name="T81" fmla="*/ T80 w 2063"/>
                      <a:gd name="T82" fmla="+- 0 3042 59"/>
                      <a:gd name="T83" fmla="*/ 3042 h 3065"/>
                      <a:gd name="T84" fmla="+- 0 1443 763"/>
                      <a:gd name="T85" fmla="*/ T84 w 2063"/>
                      <a:gd name="T86" fmla="+- 0 3092 59"/>
                      <a:gd name="T87" fmla="*/ 3092 h 3065"/>
                      <a:gd name="T88" fmla="+- 0 1562 763"/>
                      <a:gd name="T89" fmla="*/ T88 w 2063"/>
                      <a:gd name="T90" fmla="+- 0 3112 59"/>
                      <a:gd name="T91" fmla="*/ 3112 h 3065"/>
                      <a:gd name="T92" fmla="+- 0 1740 763"/>
                      <a:gd name="T93" fmla="*/ T92 w 2063"/>
                      <a:gd name="T94" fmla="+- 0 3123 59"/>
                      <a:gd name="T95" fmla="*/ 3123 h 3065"/>
                      <a:gd name="T96" fmla="+- 0 1908 763"/>
                      <a:gd name="T97" fmla="*/ T96 w 2063"/>
                      <a:gd name="T98" fmla="+- 0 3115 59"/>
                      <a:gd name="T99" fmla="*/ 3115 h 3065"/>
                      <a:gd name="T100" fmla="+- 0 2033 763"/>
                      <a:gd name="T101" fmla="*/ T100 w 2063"/>
                      <a:gd name="T102" fmla="+- 0 3098 59"/>
                      <a:gd name="T103" fmla="*/ 3098 h 3065"/>
                      <a:gd name="T104" fmla="+- 0 2161 763"/>
                      <a:gd name="T105" fmla="*/ T104 w 2063"/>
                      <a:gd name="T106" fmla="+- 0 3072 59"/>
                      <a:gd name="T107" fmla="*/ 3072 h 3065"/>
                      <a:gd name="T108" fmla="+- 0 2289 763"/>
                      <a:gd name="T109" fmla="*/ T108 w 2063"/>
                      <a:gd name="T110" fmla="+- 0 3035 59"/>
                      <a:gd name="T111" fmla="*/ 3035 h 3065"/>
                      <a:gd name="T112" fmla="+- 0 2412 763"/>
                      <a:gd name="T113" fmla="*/ T112 w 2063"/>
                      <a:gd name="T114" fmla="+- 0 2986 59"/>
                      <a:gd name="T115" fmla="*/ 2986 h 3065"/>
                      <a:gd name="T116" fmla="+- 0 2525 763"/>
                      <a:gd name="T117" fmla="*/ T116 w 2063"/>
                      <a:gd name="T118" fmla="+- 0 2924 59"/>
                      <a:gd name="T119" fmla="*/ 2924 h 3065"/>
                      <a:gd name="T120" fmla="+- 0 2623 763"/>
                      <a:gd name="T121" fmla="*/ T120 w 2063"/>
                      <a:gd name="T122" fmla="+- 0 2849 59"/>
                      <a:gd name="T123" fmla="*/ 2849 h 3065"/>
                      <a:gd name="T124" fmla="+- 0 2732 763"/>
                      <a:gd name="T125" fmla="*/ T124 w 2063"/>
                      <a:gd name="T126" fmla="+- 0 2708 59"/>
                      <a:gd name="T127" fmla="*/ 2708 h 3065"/>
                      <a:gd name="T128" fmla="+- 0 2781 763"/>
                      <a:gd name="T129" fmla="*/ T128 w 2063"/>
                      <a:gd name="T130" fmla="+- 0 2579 59"/>
                      <a:gd name="T131" fmla="*/ 2579 h 3065"/>
                      <a:gd name="T132" fmla="+- 0 2803 763"/>
                      <a:gd name="T133" fmla="*/ T132 w 2063"/>
                      <a:gd name="T134" fmla="+- 0 2400 59"/>
                      <a:gd name="T135" fmla="*/ 2400 h 3065"/>
                      <a:gd name="T136" fmla="+- 0 2814 763"/>
                      <a:gd name="T137" fmla="*/ T136 w 2063"/>
                      <a:gd name="T138" fmla="+- 0 2280 59"/>
                      <a:gd name="T139" fmla="*/ 2280 h 3065"/>
                      <a:gd name="T140" fmla="+- 0 2821 763"/>
                      <a:gd name="T141" fmla="*/ T140 w 2063"/>
                      <a:gd name="T142" fmla="+- 0 2160 59"/>
                      <a:gd name="T143" fmla="*/ 2160 h 3065"/>
                      <a:gd name="T144" fmla="+- 0 2825 763"/>
                      <a:gd name="T145" fmla="*/ T144 w 2063"/>
                      <a:gd name="T146" fmla="+- 0 2039 59"/>
                      <a:gd name="T147" fmla="*/ 2039 h 3065"/>
                      <a:gd name="T148" fmla="+- 0 2826 763"/>
                      <a:gd name="T149" fmla="*/ T148 w 2063"/>
                      <a:gd name="T150" fmla="+- 0 1920 59"/>
                      <a:gd name="T151" fmla="*/ 1920 h 3065"/>
                      <a:gd name="T152" fmla="+- 0 2815 763"/>
                      <a:gd name="T153" fmla="*/ T152 w 2063"/>
                      <a:gd name="T154" fmla="+- 0 1684 59"/>
                      <a:gd name="T155" fmla="*/ 1684 h 3065"/>
                      <a:gd name="T156" fmla="+- 0 2789 763"/>
                      <a:gd name="T157" fmla="*/ T156 w 2063"/>
                      <a:gd name="T158" fmla="+- 0 1458 59"/>
                      <a:gd name="T159" fmla="*/ 1458 h 3065"/>
                      <a:gd name="T160" fmla="+- 0 2748 763"/>
                      <a:gd name="T161" fmla="*/ T160 w 2063"/>
                      <a:gd name="T162" fmla="+- 0 1234 59"/>
                      <a:gd name="T163" fmla="*/ 1234 h 3065"/>
                      <a:gd name="T164" fmla="+- 0 2721 763"/>
                      <a:gd name="T165" fmla="*/ T164 w 2063"/>
                      <a:gd name="T166" fmla="+- 0 1101 59"/>
                      <a:gd name="T167" fmla="*/ 1101 h 3065"/>
                      <a:gd name="T168" fmla="+- 0 2687 763"/>
                      <a:gd name="T169" fmla="*/ T168 w 2063"/>
                      <a:gd name="T170" fmla="+- 0 958 59"/>
                      <a:gd name="T171" fmla="*/ 958 h 3065"/>
                      <a:gd name="T172" fmla="+- 0 2646 763"/>
                      <a:gd name="T173" fmla="*/ T172 w 2063"/>
                      <a:gd name="T174" fmla="+- 0 811 59"/>
                      <a:gd name="T175" fmla="*/ 811 h 3065"/>
                      <a:gd name="T176" fmla="+- 0 2596 763"/>
                      <a:gd name="T177" fmla="*/ T176 w 2063"/>
                      <a:gd name="T178" fmla="+- 0 664 59"/>
                      <a:gd name="T179" fmla="*/ 664 h 3065"/>
                      <a:gd name="T180" fmla="+- 0 2536 763"/>
                      <a:gd name="T181" fmla="*/ T180 w 2063"/>
                      <a:gd name="T182" fmla="+- 0 523 59"/>
                      <a:gd name="T183" fmla="*/ 523 h 3065"/>
                      <a:gd name="T184" fmla="+- 0 2465 763"/>
                      <a:gd name="T185" fmla="*/ T184 w 2063"/>
                      <a:gd name="T186" fmla="+- 0 392 59"/>
                      <a:gd name="T187" fmla="*/ 392 h 3065"/>
                      <a:gd name="T188" fmla="+- 0 2381 763"/>
                      <a:gd name="T189" fmla="*/ T188 w 2063"/>
                      <a:gd name="T190" fmla="+- 0 277 59"/>
                      <a:gd name="T191" fmla="*/ 277 h 3065"/>
                      <a:gd name="T192" fmla="+- 0 2284 763"/>
                      <a:gd name="T193" fmla="*/ T192 w 2063"/>
                      <a:gd name="T194" fmla="+- 0 182 59"/>
                      <a:gd name="T195" fmla="*/ 182 h 3065"/>
                      <a:gd name="T196" fmla="+- 0 2161 763"/>
                      <a:gd name="T197" fmla="*/ T196 w 2063"/>
                      <a:gd name="T198" fmla="+- 0 110 59"/>
                      <a:gd name="T199" fmla="*/ 110 h 3065"/>
                      <a:gd name="T200" fmla="+- 0 1989 763"/>
                      <a:gd name="T201" fmla="*/ T200 w 2063"/>
                      <a:gd name="T202" fmla="+- 0 68 59"/>
                      <a:gd name="T203" fmla="*/ 68 h 3065"/>
                      <a:gd name="T204" fmla="+- 0 1841 763"/>
                      <a:gd name="T205" fmla="*/ T204 w 2063"/>
                      <a:gd name="T206" fmla="+- 0 59 59"/>
                      <a:gd name="T207" fmla="*/ 59 h 306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</a:cxnLst>
                    <a:rect l="0" t="0" r="r" b="b"/>
                    <a:pathLst>
                      <a:path w="2063" h="3065">
                        <a:moveTo>
                          <a:pt x="1078" y="0"/>
                        </a:moveTo>
                        <a:lnTo>
                          <a:pt x="977" y="3"/>
                        </a:lnTo>
                        <a:lnTo>
                          <a:pt x="877" y="13"/>
                        </a:lnTo>
                        <a:lnTo>
                          <a:pt x="782" y="28"/>
                        </a:lnTo>
                        <a:lnTo>
                          <a:pt x="696" y="49"/>
                        </a:lnTo>
                        <a:lnTo>
                          <a:pt x="621" y="75"/>
                        </a:lnTo>
                        <a:lnTo>
                          <a:pt x="551" y="110"/>
                        </a:lnTo>
                        <a:lnTo>
                          <a:pt x="480" y="152"/>
                        </a:lnTo>
                        <a:lnTo>
                          <a:pt x="416" y="193"/>
                        </a:lnTo>
                        <a:lnTo>
                          <a:pt x="359" y="236"/>
                        </a:lnTo>
                        <a:lnTo>
                          <a:pt x="308" y="280"/>
                        </a:lnTo>
                        <a:lnTo>
                          <a:pt x="263" y="327"/>
                        </a:lnTo>
                        <a:lnTo>
                          <a:pt x="223" y="378"/>
                        </a:lnTo>
                        <a:lnTo>
                          <a:pt x="187" y="434"/>
                        </a:lnTo>
                        <a:lnTo>
                          <a:pt x="155" y="495"/>
                        </a:lnTo>
                        <a:lnTo>
                          <a:pt x="126" y="563"/>
                        </a:lnTo>
                        <a:lnTo>
                          <a:pt x="88" y="690"/>
                        </a:lnTo>
                        <a:lnTo>
                          <a:pt x="67" y="781"/>
                        </a:lnTo>
                        <a:lnTo>
                          <a:pt x="49" y="875"/>
                        </a:lnTo>
                        <a:lnTo>
                          <a:pt x="34" y="970"/>
                        </a:lnTo>
                        <a:lnTo>
                          <a:pt x="22" y="1066"/>
                        </a:lnTo>
                        <a:lnTo>
                          <a:pt x="13" y="1163"/>
                        </a:lnTo>
                        <a:lnTo>
                          <a:pt x="7" y="1262"/>
                        </a:lnTo>
                        <a:lnTo>
                          <a:pt x="2" y="1361"/>
                        </a:lnTo>
                        <a:lnTo>
                          <a:pt x="0" y="1455"/>
                        </a:lnTo>
                        <a:lnTo>
                          <a:pt x="0" y="1568"/>
                        </a:lnTo>
                        <a:lnTo>
                          <a:pt x="2" y="1660"/>
                        </a:lnTo>
                        <a:lnTo>
                          <a:pt x="6" y="1759"/>
                        </a:lnTo>
                        <a:lnTo>
                          <a:pt x="11" y="1859"/>
                        </a:lnTo>
                        <a:lnTo>
                          <a:pt x="17" y="1957"/>
                        </a:lnTo>
                        <a:lnTo>
                          <a:pt x="25" y="2056"/>
                        </a:lnTo>
                        <a:lnTo>
                          <a:pt x="33" y="2153"/>
                        </a:lnTo>
                        <a:lnTo>
                          <a:pt x="43" y="2249"/>
                        </a:lnTo>
                        <a:lnTo>
                          <a:pt x="53" y="2343"/>
                        </a:lnTo>
                        <a:lnTo>
                          <a:pt x="64" y="2436"/>
                        </a:lnTo>
                        <a:lnTo>
                          <a:pt x="75" y="2528"/>
                        </a:lnTo>
                        <a:lnTo>
                          <a:pt x="102" y="2633"/>
                        </a:lnTo>
                        <a:lnTo>
                          <a:pt x="151" y="2726"/>
                        </a:lnTo>
                        <a:lnTo>
                          <a:pt x="219" y="2808"/>
                        </a:lnTo>
                        <a:lnTo>
                          <a:pt x="303" y="2877"/>
                        </a:lnTo>
                        <a:lnTo>
                          <a:pt x="400" y="2936"/>
                        </a:lnTo>
                        <a:lnTo>
                          <a:pt x="507" y="2983"/>
                        </a:lnTo>
                        <a:lnTo>
                          <a:pt x="621" y="3019"/>
                        </a:lnTo>
                        <a:lnTo>
                          <a:pt x="680" y="3033"/>
                        </a:lnTo>
                        <a:lnTo>
                          <a:pt x="739" y="3044"/>
                        </a:lnTo>
                        <a:lnTo>
                          <a:pt x="799" y="3053"/>
                        </a:lnTo>
                        <a:lnTo>
                          <a:pt x="859" y="3059"/>
                        </a:lnTo>
                        <a:lnTo>
                          <a:pt x="977" y="3064"/>
                        </a:lnTo>
                        <a:lnTo>
                          <a:pt x="1030" y="3063"/>
                        </a:lnTo>
                        <a:lnTo>
                          <a:pt x="1145" y="3056"/>
                        </a:lnTo>
                        <a:lnTo>
                          <a:pt x="1207" y="3049"/>
                        </a:lnTo>
                        <a:lnTo>
                          <a:pt x="1270" y="3039"/>
                        </a:lnTo>
                        <a:lnTo>
                          <a:pt x="1334" y="3027"/>
                        </a:lnTo>
                        <a:lnTo>
                          <a:pt x="1398" y="3013"/>
                        </a:lnTo>
                        <a:lnTo>
                          <a:pt x="1463" y="2996"/>
                        </a:lnTo>
                        <a:lnTo>
                          <a:pt x="1526" y="2976"/>
                        </a:lnTo>
                        <a:lnTo>
                          <a:pt x="1589" y="2953"/>
                        </a:lnTo>
                        <a:lnTo>
                          <a:pt x="1649" y="2927"/>
                        </a:lnTo>
                        <a:lnTo>
                          <a:pt x="1707" y="2898"/>
                        </a:lnTo>
                        <a:lnTo>
                          <a:pt x="1762" y="2865"/>
                        </a:lnTo>
                        <a:lnTo>
                          <a:pt x="1813" y="2830"/>
                        </a:lnTo>
                        <a:lnTo>
                          <a:pt x="1860" y="2790"/>
                        </a:lnTo>
                        <a:lnTo>
                          <a:pt x="1902" y="2747"/>
                        </a:lnTo>
                        <a:lnTo>
                          <a:pt x="1969" y="2649"/>
                        </a:lnTo>
                        <a:lnTo>
                          <a:pt x="2009" y="2535"/>
                        </a:lnTo>
                        <a:lnTo>
                          <a:pt x="2018" y="2520"/>
                        </a:lnTo>
                        <a:lnTo>
                          <a:pt x="2033" y="2401"/>
                        </a:lnTo>
                        <a:lnTo>
                          <a:pt x="2040" y="2341"/>
                        </a:lnTo>
                        <a:lnTo>
                          <a:pt x="2046" y="2281"/>
                        </a:lnTo>
                        <a:lnTo>
                          <a:pt x="2051" y="2221"/>
                        </a:lnTo>
                        <a:lnTo>
                          <a:pt x="2055" y="2161"/>
                        </a:lnTo>
                        <a:lnTo>
                          <a:pt x="2058" y="2101"/>
                        </a:lnTo>
                        <a:lnTo>
                          <a:pt x="2061" y="2040"/>
                        </a:lnTo>
                        <a:lnTo>
                          <a:pt x="2062" y="1980"/>
                        </a:lnTo>
                        <a:lnTo>
                          <a:pt x="2063" y="1920"/>
                        </a:lnTo>
                        <a:lnTo>
                          <a:pt x="2063" y="1861"/>
                        </a:lnTo>
                        <a:lnTo>
                          <a:pt x="2059" y="1742"/>
                        </a:lnTo>
                        <a:lnTo>
                          <a:pt x="2052" y="1625"/>
                        </a:lnTo>
                        <a:lnTo>
                          <a:pt x="2041" y="1511"/>
                        </a:lnTo>
                        <a:lnTo>
                          <a:pt x="2026" y="1399"/>
                        </a:lnTo>
                        <a:lnTo>
                          <a:pt x="1997" y="1236"/>
                        </a:lnTo>
                        <a:lnTo>
                          <a:pt x="1985" y="1175"/>
                        </a:lnTo>
                        <a:lnTo>
                          <a:pt x="1972" y="1110"/>
                        </a:lnTo>
                        <a:lnTo>
                          <a:pt x="1958" y="1042"/>
                        </a:lnTo>
                        <a:lnTo>
                          <a:pt x="1942" y="971"/>
                        </a:lnTo>
                        <a:lnTo>
                          <a:pt x="1924" y="899"/>
                        </a:lnTo>
                        <a:lnTo>
                          <a:pt x="1905" y="826"/>
                        </a:lnTo>
                        <a:lnTo>
                          <a:pt x="1883" y="752"/>
                        </a:lnTo>
                        <a:lnTo>
                          <a:pt x="1859" y="678"/>
                        </a:lnTo>
                        <a:lnTo>
                          <a:pt x="1833" y="605"/>
                        </a:lnTo>
                        <a:lnTo>
                          <a:pt x="1805" y="533"/>
                        </a:lnTo>
                        <a:lnTo>
                          <a:pt x="1773" y="464"/>
                        </a:lnTo>
                        <a:lnTo>
                          <a:pt x="1739" y="397"/>
                        </a:lnTo>
                        <a:lnTo>
                          <a:pt x="1702" y="333"/>
                        </a:lnTo>
                        <a:lnTo>
                          <a:pt x="1662" y="273"/>
                        </a:lnTo>
                        <a:lnTo>
                          <a:pt x="1618" y="218"/>
                        </a:lnTo>
                        <a:lnTo>
                          <a:pt x="1571" y="168"/>
                        </a:lnTo>
                        <a:lnTo>
                          <a:pt x="1521" y="123"/>
                        </a:lnTo>
                        <a:lnTo>
                          <a:pt x="1466" y="85"/>
                        </a:lnTo>
                        <a:lnTo>
                          <a:pt x="1398" y="51"/>
                        </a:lnTo>
                        <a:lnTo>
                          <a:pt x="1317" y="26"/>
                        </a:lnTo>
                        <a:lnTo>
                          <a:pt x="1226" y="9"/>
                        </a:lnTo>
                        <a:lnTo>
                          <a:pt x="1129" y="1"/>
                        </a:lnTo>
                        <a:lnTo>
                          <a:pt x="1078" y="0"/>
                        </a:lnTo>
                        <a:close/>
                      </a:path>
                    </a:pathLst>
                  </a:custGeom>
                  <a:solidFill>
                    <a:srgbClr val="01A6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15" name="Picture 14">
                    <a:extLst>
                      <a:ext uri="{FF2B5EF4-FFF2-40B4-BE49-F238E27FC236}">
                        <a16:creationId xmlns="" xmlns:a16="http://schemas.microsoft.com/office/drawing/2014/main" id="{AC6123F9-F4B0-49B1-8149-5D3F2EE45F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0" y="26"/>
                    <a:ext cx="2183" cy="3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84F10F11-BA4C-4EA2-80F5-CF624D7EE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3742" y="3451494"/>
                <a:ext cx="1060704" cy="1508760"/>
                <a:chOff x="964" y="2892"/>
                <a:chExt cx="2314" cy="326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="" xmlns:a16="http://schemas.microsoft.com/office/drawing/2014/main" id="{38D99E9B-10CA-48F8-8793-769A76EF2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2892"/>
                  <a:ext cx="2314" cy="3260"/>
                  <a:chOff x="964" y="2892"/>
                  <a:chExt cx="2314" cy="3260"/>
                </a:xfrm>
              </p:grpSpPr>
              <p:sp>
                <p:nvSpPr>
                  <p:cNvPr id="18" name="Freeform 1338">
                    <a:extLst>
                      <a:ext uri="{FF2B5EF4-FFF2-40B4-BE49-F238E27FC236}">
                        <a16:creationId xmlns="" xmlns:a16="http://schemas.microsoft.com/office/drawing/2014/main" id="{CDE17018-F057-4EEC-AECF-84EDC5077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8" y="2938"/>
                    <a:ext cx="2225" cy="3166"/>
                  </a:xfrm>
                  <a:custGeom>
                    <a:avLst/>
                    <a:gdLst>
                      <a:gd name="T0" fmla="+- 0 2052 998"/>
                      <a:gd name="T1" fmla="*/ T0 w 2225"/>
                      <a:gd name="T2" fmla="+- 0 2942 2938"/>
                      <a:gd name="T3" fmla="*/ 2942 h 3166"/>
                      <a:gd name="T4" fmla="+- 0 1842 998"/>
                      <a:gd name="T5" fmla="*/ T4 w 2225"/>
                      <a:gd name="T6" fmla="+- 0 2967 2938"/>
                      <a:gd name="T7" fmla="*/ 2967 h 3166"/>
                      <a:gd name="T8" fmla="+- 0 1668 998"/>
                      <a:gd name="T9" fmla="*/ T8 w 2225"/>
                      <a:gd name="T10" fmla="+- 0 3015 2938"/>
                      <a:gd name="T11" fmla="*/ 3015 h 3166"/>
                      <a:gd name="T12" fmla="+- 0 1515 998"/>
                      <a:gd name="T13" fmla="*/ T12 w 2225"/>
                      <a:gd name="T14" fmla="+- 0 3095 2938"/>
                      <a:gd name="T15" fmla="*/ 3095 h 3166"/>
                      <a:gd name="T16" fmla="+- 0 1385 998"/>
                      <a:gd name="T17" fmla="*/ T16 w 2225"/>
                      <a:gd name="T18" fmla="+- 0 3182 2938"/>
                      <a:gd name="T19" fmla="*/ 3182 h 3166"/>
                      <a:gd name="T20" fmla="+- 0 1282 998"/>
                      <a:gd name="T21" fmla="*/ T20 w 2225"/>
                      <a:gd name="T22" fmla="+- 0 3276 2938"/>
                      <a:gd name="T23" fmla="*/ 3276 h 3166"/>
                      <a:gd name="T24" fmla="+- 0 1200 998"/>
                      <a:gd name="T25" fmla="*/ T24 w 2225"/>
                      <a:gd name="T26" fmla="+- 0 3387 2938"/>
                      <a:gd name="T27" fmla="*/ 3387 h 3166"/>
                      <a:gd name="T28" fmla="+- 0 1134 998"/>
                      <a:gd name="T29" fmla="*/ T28 w 2225"/>
                      <a:gd name="T30" fmla="+- 0 3520 2938"/>
                      <a:gd name="T31" fmla="*/ 3520 h 3166"/>
                      <a:gd name="T32" fmla="+- 0 1071 998"/>
                      <a:gd name="T33" fmla="*/ T32 w 2225"/>
                      <a:gd name="T34" fmla="+- 0 3746 2938"/>
                      <a:gd name="T35" fmla="*/ 3746 h 3166"/>
                      <a:gd name="T36" fmla="+- 0 1035 998"/>
                      <a:gd name="T37" fmla="*/ T36 w 2225"/>
                      <a:gd name="T38" fmla="+- 0 3940 2938"/>
                      <a:gd name="T39" fmla="*/ 3940 h 3166"/>
                      <a:gd name="T40" fmla="+- 0 1012 998"/>
                      <a:gd name="T41" fmla="*/ T40 w 2225"/>
                      <a:gd name="T42" fmla="+- 0 4140 2938"/>
                      <a:gd name="T43" fmla="*/ 4140 h 3166"/>
                      <a:gd name="T44" fmla="+- 0 1000 998"/>
                      <a:gd name="T45" fmla="*/ T44 w 2225"/>
                      <a:gd name="T46" fmla="+- 0 4344 2938"/>
                      <a:gd name="T47" fmla="*/ 4344 h 3166"/>
                      <a:gd name="T48" fmla="+- 0 998 998"/>
                      <a:gd name="T49" fmla="*/ T48 w 2225"/>
                      <a:gd name="T50" fmla="+- 0 4558 2938"/>
                      <a:gd name="T51" fmla="*/ 4558 h 3166"/>
                      <a:gd name="T52" fmla="+- 0 1004 998"/>
                      <a:gd name="T53" fmla="*/ T52 w 2225"/>
                      <a:gd name="T54" fmla="+- 0 4756 2938"/>
                      <a:gd name="T55" fmla="*/ 4756 h 3166"/>
                      <a:gd name="T56" fmla="+- 0 1017 998"/>
                      <a:gd name="T57" fmla="*/ T56 w 2225"/>
                      <a:gd name="T58" fmla="+- 0 4961 2938"/>
                      <a:gd name="T59" fmla="*/ 4961 h 3166"/>
                      <a:gd name="T60" fmla="+- 0 1034 998"/>
                      <a:gd name="T61" fmla="*/ T60 w 2225"/>
                      <a:gd name="T62" fmla="+- 0 5162 2938"/>
                      <a:gd name="T63" fmla="*/ 5162 h 3166"/>
                      <a:gd name="T64" fmla="+- 0 1056 998"/>
                      <a:gd name="T65" fmla="*/ T64 w 2225"/>
                      <a:gd name="T66" fmla="+- 0 5359 2938"/>
                      <a:gd name="T67" fmla="*/ 5359 h 3166"/>
                      <a:gd name="T68" fmla="+- 0 1079 998"/>
                      <a:gd name="T69" fmla="*/ T68 w 2225"/>
                      <a:gd name="T70" fmla="+- 0 5550 2938"/>
                      <a:gd name="T71" fmla="*/ 5550 h 3166"/>
                      <a:gd name="T72" fmla="+- 0 1161 998"/>
                      <a:gd name="T73" fmla="*/ T72 w 2225"/>
                      <a:gd name="T74" fmla="+- 0 5755 2938"/>
                      <a:gd name="T75" fmla="*/ 5755 h 3166"/>
                      <a:gd name="T76" fmla="+- 0 1324 998"/>
                      <a:gd name="T77" fmla="*/ T76 w 2225"/>
                      <a:gd name="T78" fmla="+- 0 5911 2938"/>
                      <a:gd name="T79" fmla="*/ 5911 h 3166"/>
                      <a:gd name="T80" fmla="+- 0 1486 998"/>
                      <a:gd name="T81" fmla="*/ T80 w 2225"/>
                      <a:gd name="T82" fmla="+- 0 5997 2938"/>
                      <a:gd name="T83" fmla="*/ 5997 h 3166"/>
                      <a:gd name="T84" fmla="+- 0 1605 998"/>
                      <a:gd name="T85" fmla="*/ T84 w 2225"/>
                      <a:gd name="T86" fmla="+- 0 6040 2938"/>
                      <a:gd name="T87" fmla="*/ 6040 h 3166"/>
                      <a:gd name="T88" fmla="+- 0 1731 998"/>
                      <a:gd name="T89" fmla="*/ T88 w 2225"/>
                      <a:gd name="T90" fmla="+- 0 6072 2938"/>
                      <a:gd name="T91" fmla="*/ 6072 h 3166"/>
                      <a:gd name="T92" fmla="+- 0 1860 998"/>
                      <a:gd name="T93" fmla="*/ T92 w 2225"/>
                      <a:gd name="T94" fmla="+- 0 6093 2938"/>
                      <a:gd name="T95" fmla="*/ 6093 h 3166"/>
                      <a:gd name="T96" fmla="+- 0 1989 998"/>
                      <a:gd name="T97" fmla="*/ T96 w 2225"/>
                      <a:gd name="T98" fmla="+- 0 6103 2938"/>
                      <a:gd name="T99" fmla="*/ 6103 h 3166"/>
                      <a:gd name="T100" fmla="+- 0 2109 998"/>
                      <a:gd name="T101" fmla="*/ T100 w 2225"/>
                      <a:gd name="T102" fmla="+- 0 6103 2938"/>
                      <a:gd name="T103" fmla="*/ 6103 h 3166"/>
                      <a:gd name="T104" fmla="+- 0 2233 998"/>
                      <a:gd name="T105" fmla="*/ T104 w 2225"/>
                      <a:gd name="T106" fmla="+- 0 6095 2938"/>
                      <a:gd name="T107" fmla="*/ 6095 h 3166"/>
                      <a:gd name="T108" fmla="+- 0 2368 998"/>
                      <a:gd name="T109" fmla="*/ T108 w 2225"/>
                      <a:gd name="T110" fmla="+- 0 6078 2938"/>
                      <a:gd name="T111" fmla="*/ 6078 h 3166"/>
                      <a:gd name="T112" fmla="+- 0 2506 998"/>
                      <a:gd name="T113" fmla="*/ T112 w 2225"/>
                      <a:gd name="T114" fmla="+- 0 6051 2938"/>
                      <a:gd name="T115" fmla="*/ 6051 h 3166"/>
                      <a:gd name="T116" fmla="+- 0 2644 998"/>
                      <a:gd name="T117" fmla="*/ T116 w 2225"/>
                      <a:gd name="T118" fmla="+- 0 6013 2938"/>
                      <a:gd name="T119" fmla="*/ 6013 h 3166"/>
                      <a:gd name="T120" fmla="+- 0 2777 998"/>
                      <a:gd name="T121" fmla="*/ T120 w 2225"/>
                      <a:gd name="T122" fmla="+- 0 5962 2938"/>
                      <a:gd name="T123" fmla="*/ 5962 h 3166"/>
                      <a:gd name="T124" fmla="+- 0 2899 998"/>
                      <a:gd name="T125" fmla="*/ T124 w 2225"/>
                      <a:gd name="T126" fmla="+- 0 5899 2938"/>
                      <a:gd name="T127" fmla="*/ 5899 h 3166"/>
                      <a:gd name="T128" fmla="+- 0 3005 998"/>
                      <a:gd name="T129" fmla="*/ T128 w 2225"/>
                      <a:gd name="T130" fmla="+- 0 5821 2938"/>
                      <a:gd name="T131" fmla="*/ 5821 h 3166"/>
                      <a:gd name="T132" fmla="+- 0 3089 998"/>
                      <a:gd name="T133" fmla="*/ T132 w 2225"/>
                      <a:gd name="T134" fmla="+- 0 5728 2938"/>
                      <a:gd name="T135" fmla="*/ 5728 h 3166"/>
                      <a:gd name="T136" fmla="+- 0 3147 998"/>
                      <a:gd name="T137" fmla="*/ T136 w 2225"/>
                      <a:gd name="T138" fmla="+- 0 5618 2938"/>
                      <a:gd name="T139" fmla="*/ 5618 h 3166"/>
                      <a:gd name="T140" fmla="+- 0 3174 998"/>
                      <a:gd name="T141" fmla="*/ T140 w 2225"/>
                      <a:gd name="T142" fmla="+- 0 5542 2938"/>
                      <a:gd name="T143" fmla="*/ 5542 h 3166"/>
                      <a:gd name="T144" fmla="+- 0 3191 998"/>
                      <a:gd name="T145" fmla="*/ T144 w 2225"/>
                      <a:gd name="T146" fmla="+- 0 5419 2938"/>
                      <a:gd name="T147" fmla="*/ 5419 h 3166"/>
                      <a:gd name="T148" fmla="+- 0 3205 998"/>
                      <a:gd name="T149" fmla="*/ T148 w 2225"/>
                      <a:gd name="T150" fmla="+- 0 5295 2938"/>
                      <a:gd name="T151" fmla="*/ 5295 h 3166"/>
                      <a:gd name="T152" fmla="+- 0 3215 998"/>
                      <a:gd name="T153" fmla="*/ T152 w 2225"/>
                      <a:gd name="T154" fmla="+- 0 5171 2938"/>
                      <a:gd name="T155" fmla="*/ 5171 h 3166"/>
                      <a:gd name="T156" fmla="+- 0 3221 998"/>
                      <a:gd name="T157" fmla="*/ T156 w 2225"/>
                      <a:gd name="T158" fmla="+- 0 5046 2938"/>
                      <a:gd name="T159" fmla="*/ 5046 h 3166"/>
                      <a:gd name="T160" fmla="+- 0 3223 998"/>
                      <a:gd name="T161" fmla="*/ T160 w 2225"/>
                      <a:gd name="T162" fmla="+- 0 4922 2938"/>
                      <a:gd name="T163" fmla="*/ 4922 h 3166"/>
                      <a:gd name="T164" fmla="+- 0 3221 998"/>
                      <a:gd name="T165" fmla="*/ T164 w 2225"/>
                      <a:gd name="T166" fmla="+- 0 4799 2938"/>
                      <a:gd name="T167" fmla="*/ 4799 h 3166"/>
                      <a:gd name="T168" fmla="+- 0 3216 998"/>
                      <a:gd name="T169" fmla="*/ T168 w 2225"/>
                      <a:gd name="T170" fmla="+- 0 4678 2938"/>
                      <a:gd name="T171" fmla="*/ 4678 h 3166"/>
                      <a:gd name="T172" fmla="+- 0 3200 998"/>
                      <a:gd name="T173" fmla="*/ T172 w 2225"/>
                      <a:gd name="T174" fmla="+- 0 4499 2938"/>
                      <a:gd name="T175" fmla="*/ 4499 h 3166"/>
                      <a:gd name="T176" fmla="+- 0 3152 998"/>
                      <a:gd name="T177" fmla="*/ T176 w 2225"/>
                      <a:gd name="T178" fmla="+- 0 4215 2938"/>
                      <a:gd name="T179" fmla="*/ 4215 h 3166"/>
                      <a:gd name="T180" fmla="+- 0 3125 998"/>
                      <a:gd name="T181" fmla="*/ T180 w 2225"/>
                      <a:gd name="T182" fmla="+- 0 4085 2938"/>
                      <a:gd name="T183" fmla="*/ 4085 h 3166"/>
                      <a:gd name="T184" fmla="+- 0 3093 998"/>
                      <a:gd name="T185" fmla="*/ T184 w 2225"/>
                      <a:gd name="T186" fmla="+- 0 3942 2938"/>
                      <a:gd name="T187" fmla="*/ 3942 h 3166"/>
                      <a:gd name="T188" fmla="+- 0 3052 998"/>
                      <a:gd name="T189" fmla="*/ T188 w 2225"/>
                      <a:gd name="T190" fmla="+- 0 3791 2938"/>
                      <a:gd name="T191" fmla="*/ 3791 h 3166"/>
                      <a:gd name="T192" fmla="+- 0 3004 998"/>
                      <a:gd name="T193" fmla="*/ T192 w 2225"/>
                      <a:gd name="T194" fmla="+- 0 3639 2938"/>
                      <a:gd name="T195" fmla="*/ 3639 h 3166"/>
                      <a:gd name="T196" fmla="+- 0 2944 998"/>
                      <a:gd name="T197" fmla="*/ T196 w 2225"/>
                      <a:gd name="T198" fmla="+- 0 3489 2938"/>
                      <a:gd name="T199" fmla="*/ 3489 h 3166"/>
                      <a:gd name="T200" fmla="+- 0 2874 998"/>
                      <a:gd name="T201" fmla="*/ T200 w 2225"/>
                      <a:gd name="T202" fmla="+- 0 3348 2938"/>
                      <a:gd name="T203" fmla="*/ 3348 h 3166"/>
                      <a:gd name="T204" fmla="+- 0 2791 998"/>
                      <a:gd name="T205" fmla="*/ T204 w 2225"/>
                      <a:gd name="T206" fmla="+- 0 3220 2938"/>
                      <a:gd name="T207" fmla="*/ 3220 h 3166"/>
                      <a:gd name="T208" fmla="+- 0 2693 998"/>
                      <a:gd name="T209" fmla="*/ T208 w 2225"/>
                      <a:gd name="T210" fmla="+- 0 3111 2938"/>
                      <a:gd name="T211" fmla="*/ 3111 h 3166"/>
                      <a:gd name="T212" fmla="+- 0 2579 998"/>
                      <a:gd name="T213" fmla="*/ T212 w 2225"/>
                      <a:gd name="T214" fmla="+- 0 3026 2938"/>
                      <a:gd name="T215" fmla="*/ 3026 h 3166"/>
                      <a:gd name="T216" fmla="+- 0 2419 998"/>
                      <a:gd name="T217" fmla="*/ T216 w 2225"/>
                      <a:gd name="T218" fmla="+- 0 2965 2938"/>
                      <a:gd name="T219" fmla="*/ 2965 h 3166"/>
                      <a:gd name="T220" fmla="+- 0 2215 998"/>
                      <a:gd name="T221" fmla="*/ T220 w 2225"/>
                      <a:gd name="T222" fmla="+- 0 2940 2938"/>
                      <a:gd name="T223" fmla="*/ 2940 h 31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  <a:cxn ang="0">
                        <a:pos x="T209" y="T211"/>
                      </a:cxn>
                      <a:cxn ang="0">
                        <a:pos x="T213" y="T215"/>
                      </a:cxn>
                      <a:cxn ang="0">
                        <a:pos x="T217" y="T219"/>
                      </a:cxn>
                      <a:cxn ang="0">
                        <a:pos x="T221" y="T223"/>
                      </a:cxn>
                    </a:cxnLst>
                    <a:rect l="0" t="0" r="r" b="b"/>
                    <a:pathLst>
                      <a:path w="2225" h="3166">
                        <a:moveTo>
                          <a:pt x="1163" y="0"/>
                        </a:moveTo>
                        <a:lnTo>
                          <a:pt x="1054" y="4"/>
                        </a:lnTo>
                        <a:lnTo>
                          <a:pt x="946" y="13"/>
                        </a:lnTo>
                        <a:lnTo>
                          <a:pt x="844" y="29"/>
                        </a:lnTo>
                        <a:lnTo>
                          <a:pt x="751" y="51"/>
                        </a:lnTo>
                        <a:lnTo>
                          <a:pt x="670" y="77"/>
                        </a:lnTo>
                        <a:lnTo>
                          <a:pt x="594" y="114"/>
                        </a:lnTo>
                        <a:lnTo>
                          <a:pt x="517" y="157"/>
                        </a:lnTo>
                        <a:lnTo>
                          <a:pt x="449" y="200"/>
                        </a:lnTo>
                        <a:lnTo>
                          <a:pt x="387" y="244"/>
                        </a:lnTo>
                        <a:lnTo>
                          <a:pt x="333" y="290"/>
                        </a:lnTo>
                        <a:lnTo>
                          <a:pt x="284" y="338"/>
                        </a:lnTo>
                        <a:lnTo>
                          <a:pt x="241" y="391"/>
                        </a:lnTo>
                        <a:lnTo>
                          <a:pt x="202" y="449"/>
                        </a:lnTo>
                        <a:lnTo>
                          <a:pt x="168" y="512"/>
                        </a:lnTo>
                        <a:lnTo>
                          <a:pt x="136" y="582"/>
                        </a:lnTo>
                        <a:lnTo>
                          <a:pt x="95" y="713"/>
                        </a:lnTo>
                        <a:lnTo>
                          <a:pt x="73" y="808"/>
                        </a:lnTo>
                        <a:lnTo>
                          <a:pt x="53" y="904"/>
                        </a:lnTo>
                        <a:lnTo>
                          <a:pt x="37" y="1002"/>
                        </a:lnTo>
                        <a:lnTo>
                          <a:pt x="24" y="1102"/>
                        </a:lnTo>
                        <a:lnTo>
                          <a:pt x="14" y="1202"/>
                        </a:lnTo>
                        <a:lnTo>
                          <a:pt x="7" y="1304"/>
                        </a:lnTo>
                        <a:lnTo>
                          <a:pt x="2" y="1406"/>
                        </a:lnTo>
                        <a:lnTo>
                          <a:pt x="0" y="1503"/>
                        </a:lnTo>
                        <a:lnTo>
                          <a:pt x="0" y="1620"/>
                        </a:lnTo>
                        <a:lnTo>
                          <a:pt x="2" y="1715"/>
                        </a:lnTo>
                        <a:lnTo>
                          <a:pt x="6" y="1818"/>
                        </a:lnTo>
                        <a:lnTo>
                          <a:pt x="12" y="1921"/>
                        </a:lnTo>
                        <a:lnTo>
                          <a:pt x="19" y="2023"/>
                        </a:lnTo>
                        <a:lnTo>
                          <a:pt x="27" y="2124"/>
                        </a:lnTo>
                        <a:lnTo>
                          <a:pt x="36" y="2224"/>
                        </a:lnTo>
                        <a:lnTo>
                          <a:pt x="47" y="2324"/>
                        </a:lnTo>
                        <a:lnTo>
                          <a:pt x="58" y="2421"/>
                        </a:lnTo>
                        <a:lnTo>
                          <a:pt x="69" y="2517"/>
                        </a:lnTo>
                        <a:lnTo>
                          <a:pt x="81" y="2612"/>
                        </a:lnTo>
                        <a:lnTo>
                          <a:pt x="110" y="2721"/>
                        </a:lnTo>
                        <a:lnTo>
                          <a:pt x="163" y="2817"/>
                        </a:lnTo>
                        <a:lnTo>
                          <a:pt x="236" y="2901"/>
                        </a:lnTo>
                        <a:lnTo>
                          <a:pt x="326" y="2973"/>
                        </a:lnTo>
                        <a:lnTo>
                          <a:pt x="431" y="3033"/>
                        </a:lnTo>
                        <a:lnTo>
                          <a:pt x="488" y="3059"/>
                        </a:lnTo>
                        <a:lnTo>
                          <a:pt x="546" y="3082"/>
                        </a:lnTo>
                        <a:lnTo>
                          <a:pt x="607" y="3102"/>
                        </a:lnTo>
                        <a:lnTo>
                          <a:pt x="670" y="3119"/>
                        </a:lnTo>
                        <a:lnTo>
                          <a:pt x="733" y="3134"/>
                        </a:lnTo>
                        <a:lnTo>
                          <a:pt x="797" y="3146"/>
                        </a:lnTo>
                        <a:lnTo>
                          <a:pt x="862" y="3155"/>
                        </a:lnTo>
                        <a:lnTo>
                          <a:pt x="927" y="3161"/>
                        </a:lnTo>
                        <a:lnTo>
                          <a:pt x="991" y="3165"/>
                        </a:lnTo>
                        <a:lnTo>
                          <a:pt x="1054" y="3166"/>
                        </a:lnTo>
                        <a:lnTo>
                          <a:pt x="1111" y="3165"/>
                        </a:lnTo>
                        <a:lnTo>
                          <a:pt x="1172" y="3162"/>
                        </a:lnTo>
                        <a:lnTo>
                          <a:pt x="1235" y="3157"/>
                        </a:lnTo>
                        <a:lnTo>
                          <a:pt x="1302" y="3150"/>
                        </a:lnTo>
                        <a:lnTo>
                          <a:pt x="1370" y="3140"/>
                        </a:lnTo>
                        <a:lnTo>
                          <a:pt x="1439" y="3128"/>
                        </a:lnTo>
                        <a:lnTo>
                          <a:pt x="1508" y="3113"/>
                        </a:lnTo>
                        <a:lnTo>
                          <a:pt x="1578" y="3095"/>
                        </a:lnTo>
                        <a:lnTo>
                          <a:pt x="1646" y="3075"/>
                        </a:lnTo>
                        <a:lnTo>
                          <a:pt x="1714" y="3051"/>
                        </a:lnTo>
                        <a:lnTo>
                          <a:pt x="1779" y="3024"/>
                        </a:lnTo>
                        <a:lnTo>
                          <a:pt x="1842" y="2994"/>
                        </a:lnTo>
                        <a:lnTo>
                          <a:pt x="1901" y="2961"/>
                        </a:lnTo>
                        <a:lnTo>
                          <a:pt x="1956" y="2924"/>
                        </a:lnTo>
                        <a:lnTo>
                          <a:pt x="2007" y="2883"/>
                        </a:lnTo>
                        <a:lnTo>
                          <a:pt x="2052" y="2838"/>
                        </a:lnTo>
                        <a:lnTo>
                          <a:pt x="2091" y="2790"/>
                        </a:lnTo>
                        <a:lnTo>
                          <a:pt x="2124" y="2737"/>
                        </a:lnTo>
                        <a:lnTo>
                          <a:pt x="2149" y="2680"/>
                        </a:lnTo>
                        <a:lnTo>
                          <a:pt x="2167" y="2619"/>
                        </a:lnTo>
                        <a:lnTo>
                          <a:pt x="2176" y="2604"/>
                        </a:lnTo>
                        <a:lnTo>
                          <a:pt x="2185" y="2543"/>
                        </a:lnTo>
                        <a:lnTo>
                          <a:pt x="2193" y="2481"/>
                        </a:lnTo>
                        <a:lnTo>
                          <a:pt x="2201" y="2419"/>
                        </a:lnTo>
                        <a:lnTo>
                          <a:pt x="2207" y="2357"/>
                        </a:lnTo>
                        <a:lnTo>
                          <a:pt x="2212" y="2295"/>
                        </a:lnTo>
                        <a:lnTo>
                          <a:pt x="2217" y="2233"/>
                        </a:lnTo>
                        <a:lnTo>
                          <a:pt x="2220" y="2171"/>
                        </a:lnTo>
                        <a:lnTo>
                          <a:pt x="2223" y="2108"/>
                        </a:lnTo>
                        <a:lnTo>
                          <a:pt x="2224" y="2046"/>
                        </a:lnTo>
                        <a:lnTo>
                          <a:pt x="2225" y="1984"/>
                        </a:lnTo>
                        <a:lnTo>
                          <a:pt x="2225" y="1923"/>
                        </a:lnTo>
                        <a:lnTo>
                          <a:pt x="2223" y="1861"/>
                        </a:lnTo>
                        <a:lnTo>
                          <a:pt x="2221" y="1800"/>
                        </a:lnTo>
                        <a:lnTo>
                          <a:pt x="2218" y="1740"/>
                        </a:lnTo>
                        <a:lnTo>
                          <a:pt x="2214" y="1680"/>
                        </a:lnTo>
                        <a:lnTo>
                          <a:pt x="2202" y="1561"/>
                        </a:lnTo>
                        <a:lnTo>
                          <a:pt x="2186" y="1446"/>
                        </a:lnTo>
                        <a:lnTo>
                          <a:pt x="2154" y="1277"/>
                        </a:lnTo>
                        <a:lnTo>
                          <a:pt x="2141" y="1214"/>
                        </a:lnTo>
                        <a:lnTo>
                          <a:pt x="2127" y="1147"/>
                        </a:lnTo>
                        <a:lnTo>
                          <a:pt x="2112" y="1077"/>
                        </a:lnTo>
                        <a:lnTo>
                          <a:pt x="2095" y="1004"/>
                        </a:lnTo>
                        <a:lnTo>
                          <a:pt x="2075" y="929"/>
                        </a:lnTo>
                        <a:lnTo>
                          <a:pt x="2054" y="853"/>
                        </a:lnTo>
                        <a:lnTo>
                          <a:pt x="2031" y="777"/>
                        </a:lnTo>
                        <a:lnTo>
                          <a:pt x="2006" y="701"/>
                        </a:lnTo>
                        <a:lnTo>
                          <a:pt x="1977" y="625"/>
                        </a:lnTo>
                        <a:lnTo>
                          <a:pt x="1946" y="551"/>
                        </a:lnTo>
                        <a:lnTo>
                          <a:pt x="1913" y="479"/>
                        </a:lnTo>
                        <a:lnTo>
                          <a:pt x="1876" y="410"/>
                        </a:lnTo>
                        <a:lnTo>
                          <a:pt x="1836" y="344"/>
                        </a:lnTo>
                        <a:lnTo>
                          <a:pt x="1793" y="282"/>
                        </a:lnTo>
                        <a:lnTo>
                          <a:pt x="1746" y="225"/>
                        </a:lnTo>
                        <a:lnTo>
                          <a:pt x="1695" y="173"/>
                        </a:lnTo>
                        <a:lnTo>
                          <a:pt x="1640" y="128"/>
                        </a:lnTo>
                        <a:lnTo>
                          <a:pt x="1581" y="88"/>
                        </a:lnTo>
                        <a:lnTo>
                          <a:pt x="1508" y="53"/>
                        </a:lnTo>
                        <a:lnTo>
                          <a:pt x="1421" y="27"/>
                        </a:lnTo>
                        <a:lnTo>
                          <a:pt x="1323" y="10"/>
                        </a:lnTo>
                        <a:lnTo>
                          <a:pt x="1217" y="2"/>
                        </a:lnTo>
                        <a:lnTo>
                          <a:pt x="1163" y="0"/>
                        </a:lnTo>
                        <a:close/>
                      </a:path>
                    </a:pathLst>
                  </a:custGeom>
                  <a:solidFill>
                    <a:srgbClr val="328A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19" name="Picture 18">
                    <a:extLst>
                      <a:ext uri="{FF2B5EF4-FFF2-40B4-BE49-F238E27FC236}">
                        <a16:creationId xmlns="" xmlns:a16="http://schemas.microsoft.com/office/drawing/2014/main" id="{1360BE38-B4CF-4AA9-A82C-9A4BB25F4D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4" y="2892"/>
                    <a:ext cx="2314" cy="32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FB72B2BF-0E97-4EE8-9C29-6862D8A49A2B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6738" y="3497525"/>
                <a:ext cx="1060704" cy="1508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321AA067-BFB5-40D1-8C62-80E1A40820FA}"/>
                  </a:ext>
                </a:extLst>
              </p:cNvPr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5471" y="3480190"/>
                <a:ext cx="1060704" cy="1508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Arrow: Curved Left 5">
                <a:extLst>
                  <a:ext uri="{FF2B5EF4-FFF2-40B4-BE49-F238E27FC236}">
                    <a16:creationId xmlns="" xmlns:a16="http://schemas.microsoft.com/office/drawing/2014/main" id="{FB2AD202-382D-4C64-BCF9-3AD6BF3D58B2}"/>
                  </a:ext>
                </a:extLst>
              </p:cNvPr>
              <p:cNvSpPr/>
              <p:nvPr/>
            </p:nvSpPr>
            <p:spPr>
              <a:xfrm rot="5400000">
                <a:off x="3767149" y="2571441"/>
                <a:ext cx="1139755" cy="7068056"/>
              </a:xfrm>
              <a:prstGeom prst="curvedLef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Arrow: Curved Left 29">
                <a:extLst>
                  <a:ext uri="{FF2B5EF4-FFF2-40B4-BE49-F238E27FC236}">
                    <a16:creationId xmlns="" xmlns:a16="http://schemas.microsoft.com/office/drawing/2014/main" id="{40C5F491-CA19-44AF-899C-4DCCB062C0FD}"/>
                  </a:ext>
                </a:extLst>
              </p:cNvPr>
              <p:cNvSpPr/>
              <p:nvPr/>
            </p:nvSpPr>
            <p:spPr>
              <a:xfrm rot="16200000">
                <a:off x="3930123" y="-669178"/>
                <a:ext cx="1139755" cy="7068056"/>
              </a:xfrm>
              <a:prstGeom prst="curvedLef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15">
                <a:extLst>
                  <a:ext uri="{FF2B5EF4-FFF2-40B4-BE49-F238E27FC236}">
                    <a16:creationId xmlns="" xmlns:a16="http://schemas.microsoft.com/office/drawing/2014/main" id="{A172CA24-89B3-DC46-88C0-B039C77DAA3D}"/>
                  </a:ext>
                </a:extLst>
              </p:cNvPr>
              <p:cNvSpPr txBox="1"/>
              <p:nvPr/>
            </p:nvSpPr>
            <p:spPr>
              <a:xfrm>
                <a:off x="6550809" y="5051737"/>
                <a:ext cx="2460702" cy="830997"/>
              </a:xfrm>
              <a:prstGeom prst="rect">
                <a:avLst/>
              </a:prstGeom>
              <a:solidFill>
                <a:srgbClr val="FFF9C8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mk-MK" sz="2000" b="1" dirty="0">
                    <a:solidFill>
                      <a:srgbClr val="00206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Побарај повратна информација и размисли!</a:t>
                </a:r>
                <a:endParaRPr lang="en-US" sz="2000" b="1" dirty="0">
                  <a:solidFill>
                    <a:srgbClr val="00206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66C6598-6DFE-4621-BD87-76CBCD38BB21}"/>
                </a:ext>
              </a:extLst>
            </p:cNvPr>
            <p:cNvSpPr txBox="1"/>
            <p:nvPr/>
          </p:nvSpPr>
          <p:spPr>
            <a:xfrm>
              <a:off x="3798455" y="2278162"/>
              <a:ext cx="1298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Повтори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!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45727D5C-13EE-4469-9ECE-353FB6C089B9}"/>
                </a:ext>
              </a:extLst>
            </p:cNvPr>
            <p:cNvSpPr txBox="1"/>
            <p:nvPr/>
          </p:nvSpPr>
          <p:spPr>
            <a:xfrm>
              <a:off x="4148658" y="6244104"/>
              <a:ext cx="1298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Повтори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!</a:t>
              </a:r>
            </a:p>
          </p:txBody>
        </p:sp>
      </p:grpSp>
      <p:pic>
        <p:nvPicPr>
          <p:cNvPr id="27" name="Graphic 9" descr="Pencil">
            <a:extLst>
              <a:ext uri="{FF2B5EF4-FFF2-40B4-BE49-F238E27FC236}">
                <a16:creationId xmlns:a16="http://schemas.microsoft.com/office/drawing/2014/main" xmlns="" id="{DE52169D-EBD8-40A4-AEF9-A75078207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798455" y="1592085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FF80888-7D12-F142-A458-D9D8ECB5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248293"/>
            <a:ext cx="5469363" cy="2981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90356" y="1319322"/>
            <a:ext cx="4910376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Разложување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на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поситни вештини и избирање една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од нив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D8A07B6-56AC-9541-B673-F0D2F8DD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000" y="1217815"/>
            <a:ext cx="5325292" cy="54955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87676D37-A552-AA41-933C-43293032199D}"/>
              </a:ext>
            </a:extLst>
          </p:cNvPr>
          <p:cNvSpPr txBox="1">
            <a:spLocks/>
          </p:cNvSpPr>
          <p:nvPr/>
        </p:nvSpPr>
        <p:spPr>
          <a:xfrm>
            <a:off x="6580151" y="1628797"/>
            <a:ext cx="2340343" cy="14232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sz="1800" i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Ајде да го</a:t>
            </a:r>
          </a:p>
          <a:p>
            <a:pPr algn="ctr">
              <a:lnSpc>
                <a:spcPct val="80000"/>
              </a:lnSpc>
            </a:pPr>
            <a:r>
              <a:rPr lang="mk-MK" sz="1800" i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вежбаме овој стих повторно и повторно </a:t>
            </a:r>
          </a:p>
          <a:p>
            <a:pPr algn="ctr">
              <a:lnSpc>
                <a:spcPct val="80000"/>
              </a:lnSpc>
            </a:pPr>
            <a:r>
              <a:rPr lang="mk-MK" sz="1800" i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додека да стане совршен</a:t>
            </a:r>
            <a:r>
              <a:rPr lang="en-US" sz="1800" i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77DCF9-BB7B-4022-B5E4-A4401F4D2BB5}"/>
              </a:ext>
            </a:extLst>
          </p:cNvPr>
          <p:cNvSpPr/>
          <p:nvPr/>
        </p:nvSpPr>
        <p:spPr>
          <a:xfrm>
            <a:off x="216613" y="3714496"/>
            <a:ext cx="50841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91260">
              <a:spcBef>
                <a:spcPts val="300"/>
              </a:spcBef>
              <a:spcAft>
                <a:spcPts val="0"/>
              </a:spcAft>
            </a:pP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Темелната пракса значи да се изберат </a:t>
            </a:r>
            <a:r>
              <a:rPr lang="mk-MK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конкретни</a:t>
            </a:r>
            <a:r>
              <a:rPr lang="mk-MK" sz="22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предизвици. Помислете на Бијонсе како зема еден  конкретен стих од песната, а не целата песна... И тоа го зема оној дел кој е </a:t>
            </a:r>
            <a:r>
              <a:rPr lang="mk-MK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тежок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, а не оној кој веќе може одлично да го пее!</a:t>
            </a:r>
            <a:endParaRPr lang="en-US" sz="2200" dirty="0">
              <a:solidFill>
                <a:srgbClr val="002060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0B188AC-37AE-6942-B21E-5C592925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8" y="364553"/>
            <a:ext cx="5218650" cy="2439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15884" y="976711"/>
            <a:ext cx="437155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Вежбање со целосно </a:t>
            </a:r>
            <a:r>
              <a:rPr lang="mk-MK" b="1" dirty="0">
                <a:latin typeface="SUNN Line" panose="020B0806030504020204" pitchFamily="34" charset="77"/>
                <a:cs typeface="SUNN Line" panose="020B0806030504020204" pitchFamily="34" charset="77"/>
              </a:rPr>
              <a:t>ФОКУСИРАЊЕ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endParaRPr lang="en-US" b="1" dirty="0">
              <a:solidFill>
                <a:srgbClr val="002060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153067E-241C-7C44-B4F0-E98ED81EC93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39C7BCC-8B94-C54C-BEA1-643CE218C0CE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30635D0-F984-9A4A-93E1-978AFC0C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861" y="2519708"/>
            <a:ext cx="5285611" cy="4315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2ADB31-2346-4A06-9B63-F0F9D7D17239}"/>
              </a:ext>
            </a:extLst>
          </p:cNvPr>
          <p:cNvSpPr/>
          <p:nvPr/>
        </p:nvSpPr>
        <p:spPr>
          <a:xfrm>
            <a:off x="219795" y="2986728"/>
            <a:ext cx="47637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70840">
              <a:spcBef>
                <a:spcPts val="205"/>
              </a:spcBef>
              <a:spcAft>
                <a:spcPts val="0"/>
              </a:spcAft>
            </a:pPr>
            <a:r>
              <a:rPr lang="mk-MK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Фокусирајте се </a:t>
            </a:r>
            <a:r>
              <a:rPr lang="en-US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  <a:r>
              <a:rPr lang="mk-MK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70840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70840">
              <a:spcBef>
                <a:spcPts val="0"/>
              </a:spcBef>
              <a:spcAft>
                <a:spcPts val="0"/>
              </a:spcAft>
              <a:tabLst>
                <a:tab pos="3584575" algn="l"/>
              </a:tabLst>
            </a:pPr>
            <a:r>
              <a:rPr lang="mk-MK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Ослободете се од сите работи кои може да ви го оттргнат вниманието </a:t>
            </a:r>
          </a:p>
          <a:p>
            <a:pPr marR="370840">
              <a:spcBef>
                <a:spcPts val="0"/>
              </a:spcBef>
              <a:spcAft>
                <a:spcPts val="0"/>
              </a:spcAft>
              <a:tabLst>
                <a:tab pos="3584575" algn="l"/>
              </a:tabLst>
            </a:pPr>
            <a:r>
              <a:rPr lang="mk-MK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додека работите.</a:t>
            </a:r>
            <a:endParaRPr lang="en-US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Smart Phone">
            <a:extLst>
              <a:ext uri="{FF2B5EF4-FFF2-40B4-BE49-F238E27FC236}">
                <a16:creationId xmlns="" xmlns:a16="http://schemas.microsoft.com/office/drawing/2014/main" id="{33407339-8A2A-4F4C-861A-4825E47E1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498" y="5137173"/>
            <a:ext cx="914400" cy="914400"/>
          </a:xfrm>
          <a:prstGeom prst="rect">
            <a:avLst/>
          </a:prstGeom>
        </p:spPr>
      </p:pic>
      <p:pic>
        <p:nvPicPr>
          <p:cNvPr id="1026" name="Picture 2" descr="Image result for whatsapp icon">
            <a:extLst>
              <a:ext uri="{FF2B5EF4-FFF2-40B4-BE49-F238E27FC236}">
                <a16:creationId xmlns="" xmlns:a16="http://schemas.microsoft.com/office/drawing/2014/main" id="{FC7D8C36-B418-4799-91D2-A730CA7A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8" y="4814228"/>
            <a:ext cx="826716" cy="6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cebook image">
            <a:extLst>
              <a:ext uri="{FF2B5EF4-FFF2-40B4-BE49-F238E27FC236}">
                <a16:creationId xmlns="" xmlns:a16="http://schemas.microsoft.com/office/drawing/2014/main" id="{BC3ED27E-8869-459B-9711-F87F0FF9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0" y="5323429"/>
            <a:ext cx="508492" cy="5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napchat">
            <a:extLst>
              <a:ext uri="{FF2B5EF4-FFF2-40B4-BE49-F238E27FC236}">
                <a16:creationId xmlns="" xmlns:a16="http://schemas.microsoft.com/office/drawing/2014/main" id="{2BA60141-545D-4FBF-A0F0-3B8EBB54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6" y="5792592"/>
            <a:ext cx="366037" cy="3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nstagram logo">
            <a:extLst>
              <a:ext uri="{FF2B5EF4-FFF2-40B4-BE49-F238E27FC236}">
                <a16:creationId xmlns="" xmlns:a16="http://schemas.microsoft.com/office/drawing/2014/main" id="{38A2DEF2-F8C1-4DC7-B4F4-E3F69567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062" y="6112854"/>
            <a:ext cx="358876" cy="3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>
            <a:extLst>
              <a:ext uri="{FF2B5EF4-FFF2-40B4-BE49-F238E27FC236}">
                <a16:creationId xmlns="" xmlns:a16="http://schemas.microsoft.com/office/drawing/2014/main" id="{F309928D-E2D3-4CEE-9008-03E2E61DF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CACACA"/>
              </a:clrFrom>
              <a:clrTo>
                <a:srgbClr val="CACA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r="14694"/>
          <a:stretch/>
        </p:blipFill>
        <p:spPr bwMode="auto">
          <a:xfrm flipH="1">
            <a:off x="415884" y="6117940"/>
            <a:ext cx="302199" cy="3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Television">
            <a:extLst>
              <a:ext uri="{FF2B5EF4-FFF2-40B4-BE49-F238E27FC236}">
                <a16:creationId xmlns="" xmlns:a16="http://schemas.microsoft.com/office/drawing/2014/main" id="{5D20C302-DF1E-4BEE-9327-0AD60F2978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16958" y="5023429"/>
            <a:ext cx="914400" cy="914400"/>
          </a:xfrm>
          <a:prstGeom prst="rect">
            <a:avLst/>
          </a:prstGeom>
        </p:spPr>
      </p:pic>
      <p:pic>
        <p:nvPicPr>
          <p:cNvPr id="14" name="Graphic 13" descr="Headphones">
            <a:extLst>
              <a:ext uri="{FF2B5EF4-FFF2-40B4-BE49-F238E27FC236}">
                <a16:creationId xmlns="" xmlns:a16="http://schemas.microsoft.com/office/drawing/2014/main" id="{701AF15A-6F49-41BD-9859-AC39B6FEEE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57354" y="5475101"/>
            <a:ext cx="914400" cy="914400"/>
          </a:xfrm>
          <a:prstGeom prst="rect">
            <a:avLst/>
          </a:prstGeom>
        </p:spPr>
      </p:pic>
      <p:pic>
        <p:nvPicPr>
          <p:cNvPr id="18" name="Graphic 17" descr="Chat">
            <a:extLst>
              <a:ext uri="{FF2B5EF4-FFF2-40B4-BE49-F238E27FC236}">
                <a16:creationId xmlns="" xmlns:a16="http://schemas.microsoft.com/office/drawing/2014/main" id="{39031271-D0FE-4283-9E96-7A951E303E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32923" y="58035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3F6DCCC-F528-7849-930D-95A79315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2" y="83092"/>
            <a:ext cx="5212129" cy="2571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65982" y="661700"/>
            <a:ext cx="4668146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Станување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експерт преку темелна пракса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846C724-094E-B642-BFFB-CDDB944E2D6C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pic>
        <p:nvPicPr>
          <p:cNvPr id="9" name="Imagen 11">
            <a:extLst>
              <a:ext uri="{FF2B5EF4-FFF2-40B4-BE49-F238E27FC236}">
                <a16:creationId xmlns="" xmlns:a16="http://schemas.microsoft.com/office/drawing/2014/main" id="{562A74EB-38CD-49F3-8E85-40D773B5B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3" y="1703485"/>
            <a:ext cx="8326576" cy="521724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D810A014-E4D0-4207-AF2A-DB2AE485E344}"/>
              </a:ext>
            </a:extLst>
          </p:cNvPr>
          <p:cNvSpPr/>
          <p:nvPr/>
        </p:nvSpPr>
        <p:spPr>
          <a:xfrm>
            <a:off x="4421437" y="3305352"/>
            <a:ext cx="1084627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F2264F9-F684-EF49-818B-985EE55B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9" y="70073"/>
            <a:ext cx="5433340" cy="27022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8FC39C1-39D8-6E4E-BF6B-E2B2B2069E7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EF29C52-3807-F143-BA35-A4D87972A0EB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D4D8222-4ABC-D14B-94E9-73FF31DC124F}"/>
              </a:ext>
            </a:extLst>
          </p:cNvPr>
          <p:cNvSpPr txBox="1">
            <a:spLocks/>
          </p:cNvSpPr>
          <p:nvPr/>
        </p:nvSpPr>
        <p:spPr>
          <a:xfrm>
            <a:off x="0" y="781069"/>
            <a:ext cx="5235345" cy="13619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9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Вежбам во моето хоби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B96E1FB7-B15B-402A-8F47-5A24EC065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28038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D3EC7B1-DCC3-4548-997A-88C31934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71114"/>
              </p:ext>
            </p:extLst>
          </p:nvPr>
        </p:nvGraphicFramePr>
        <p:xfrm>
          <a:off x="162235" y="3010027"/>
          <a:ext cx="8856001" cy="375557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265143">
                  <a:extLst>
                    <a:ext uri="{9D8B030D-6E8A-4147-A177-3AD203B41FA5}">
                      <a16:colId xmlns="" xmlns:a16="http://schemas.microsoft.com/office/drawing/2014/main" val="2898174773"/>
                    </a:ext>
                  </a:extLst>
                </a:gridCol>
                <a:gridCol w="1265143">
                  <a:extLst>
                    <a:ext uri="{9D8B030D-6E8A-4147-A177-3AD203B41FA5}">
                      <a16:colId xmlns="" xmlns:a16="http://schemas.microsoft.com/office/drawing/2014/main" val="4091570798"/>
                    </a:ext>
                  </a:extLst>
                </a:gridCol>
                <a:gridCol w="1265143">
                  <a:extLst>
                    <a:ext uri="{9D8B030D-6E8A-4147-A177-3AD203B41FA5}">
                      <a16:colId xmlns="" xmlns:a16="http://schemas.microsoft.com/office/drawing/2014/main" val="1251727375"/>
                    </a:ext>
                  </a:extLst>
                </a:gridCol>
                <a:gridCol w="1265143">
                  <a:extLst>
                    <a:ext uri="{9D8B030D-6E8A-4147-A177-3AD203B41FA5}">
                      <a16:colId xmlns="" xmlns:a16="http://schemas.microsoft.com/office/drawing/2014/main" val="2116302987"/>
                    </a:ext>
                  </a:extLst>
                </a:gridCol>
                <a:gridCol w="1265143">
                  <a:extLst>
                    <a:ext uri="{9D8B030D-6E8A-4147-A177-3AD203B41FA5}">
                      <a16:colId xmlns="" xmlns:a16="http://schemas.microsoft.com/office/drawing/2014/main" val="1314958235"/>
                    </a:ext>
                  </a:extLst>
                </a:gridCol>
                <a:gridCol w="1265143">
                  <a:extLst>
                    <a:ext uri="{9D8B030D-6E8A-4147-A177-3AD203B41FA5}">
                      <a16:colId xmlns="" xmlns:a16="http://schemas.microsoft.com/office/drawing/2014/main" val="1751238251"/>
                    </a:ext>
                  </a:extLst>
                </a:gridCol>
                <a:gridCol w="1265143">
                  <a:extLst>
                    <a:ext uri="{9D8B030D-6E8A-4147-A177-3AD203B41FA5}">
                      <a16:colId xmlns="" xmlns:a16="http://schemas.microsoft.com/office/drawing/2014/main" val="133457504"/>
                    </a:ext>
                  </a:extLst>
                </a:gridCol>
              </a:tblGrid>
              <a:tr h="430205"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Понеделник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Вторник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Среда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Четврток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Петок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Сабота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0" dirty="0">
                          <a:latin typeface="Arial Narrow" pitchFamily="34" charset="0"/>
                          <a:cs typeface="Times"/>
                        </a:rPr>
                        <a:t>Недела</a:t>
                      </a:r>
                      <a:endParaRPr lang="en-US" sz="1800" b="0" dirty="0">
                        <a:latin typeface="Arial Narrow" pitchFamily="34" charset="0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6512108"/>
                  </a:ext>
                </a:extLst>
              </a:tr>
              <a:tr h="3286492"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latin typeface="Times"/>
                          <a:cs typeface="Times"/>
                        </a:rPr>
                        <a:t>30</a:t>
                      </a:r>
                      <a:endParaRPr lang="en-US" sz="1700" b="1" u="sng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latin typeface="Times"/>
                          <a:cs typeface="Times"/>
                        </a:rPr>
                        <a:t>1</a:t>
                      </a:r>
                      <a:endParaRPr lang="mk-MK" sz="1700" b="1" u="sng" dirty="0">
                        <a:latin typeface="Times"/>
                        <a:cs typeface="Times"/>
                      </a:endParaRPr>
                    </a:p>
                    <a:p>
                      <a:endParaRPr lang="en-US" sz="1700" b="1" u="sng" dirty="0">
                        <a:latin typeface="Times"/>
                        <a:cs typeface="Time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latin typeface="Comic Sans MS"/>
                          <a:cs typeface="Comic Sans MS"/>
                        </a:rPr>
                        <a:t>Џон</a:t>
                      </a:r>
                      <a:r>
                        <a:rPr lang="en-US" sz="1800" dirty="0">
                          <a:latin typeface="Comic Sans MS"/>
                          <a:cs typeface="Comic Sans MS"/>
                        </a:rPr>
                        <a:t>:</a:t>
                      </a:r>
                      <a:r>
                        <a:rPr lang="mk-MK" sz="1800" baseline="0" dirty="0">
                          <a:latin typeface="Comic Sans MS"/>
                          <a:cs typeface="Comic Sans MS"/>
                        </a:rPr>
                        <a:t> помина ни</a:t>
                      </a:r>
                      <a:r>
                        <a:rPr lang="mk-MK" sz="1800" dirty="0">
                          <a:latin typeface="Comic Sans MS"/>
                          <a:cs typeface="Comic Sans MS"/>
                        </a:rPr>
                        <a:t>во 1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Мери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baseline="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помина ниво 1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, </a:t>
                      </a: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не</a:t>
                      </a:r>
                      <a:r>
                        <a:rPr lang="mk-MK" sz="1800" baseline="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 помина </a:t>
                      </a: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 ниво 2</a:t>
                      </a:r>
                      <a:endParaRPr lang="en-US" sz="1800" dirty="0">
                        <a:solidFill>
                          <a:srgbClr val="0070C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latin typeface="Times"/>
                          <a:cs typeface="Times"/>
                        </a:rPr>
                        <a:t>2</a:t>
                      </a:r>
                      <a:endParaRPr lang="mk-MK" sz="1700" b="1" u="sng" dirty="0">
                        <a:latin typeface="Times"/>
                        <a:cs typeface="Times"/>
                      </a:endParaRPr>
                    </a:p>
                    <a:p>
                      <a:endParaRPr lang="en-US" sz="1700" b="1" u="sng" dirty="0">
                        <a:latin typeface="Times"/>
                        <a:cs typeface="Time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latin typeface="Comic Sans MS"/>
                          <a:cs typeface="Comic Sans MS"/>
                        </a:rPr>
                        <a:t>Џон</a:t>
                      </a:r>
                      <a:r>
                        <a:rPr lang="en-US" sz="1800" dirty="0">
                          <a:latin typeface="Comic Sans MS"/>
                          <a:cs typeface="Comic Sans MS"/>
                        </a:rPr>
                        <a:t>: </a:t>
                      </a:r>
                      <a:r>
                        <a:rPr lang="mk-MK" sz="1800" dirty="0">
                          <a:latin typeface="Comic Sans MS"/>
                          <a:cs typeface="Comic Sans MS"/>
                        </a:rPr>
                        <a:t> помина ниво 1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Мери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помина ниво 1 и 2, не помина ниво 3</a:t>
                      </a:r>
                      <a:endParaRPr lang="en-US" sz="1800" dirty="0">
                        <a:solidFill>
                          <a:srgbClr val="0070C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latin typeface="Times"/>
                          <a:cs typeface="Times"/>
                        </a:rPr>
                        <a:t>3</a:t>
                      </a:r>
                      <a:endParaRPr lang="mk-MK" sz="1700" b="1" u="sng" dirty="0">
                        <a:latin typeface="Times"/>
                        <a:cs typeface="Times"/>
                      </a:endParaRPr>
                    </a:p>
                    <a:p>
                      <a:endParaRPr lang="en-US" sz="1700" b="1" u="sng" dirty="0">
                        <a:latin typeface="Times"/>
                        <a:cs typeface="Times"/>
                      </a:endParaRPr>
                    </a:p>
                    <a:p>
                      <a:endParaRPr lang="en-US" sz="1700" dirty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  <a:p>
                      <a:r>
                        <a:rPr lang="mk-MK" sz="1400" b="1" dirty="0">
                          <a:latin typeface="Comic Sans MS"/>
                          <a:cs typeface="Comic Sans MS"/>
                        </a:rPr>
                        <a:t>УЧЕЊЕ ЗА ТЕСТ</a:t>
                      </a:r>
                      <a:r>
                        <a:rPr lang="en-US" sz="1400" b="1" dirty="0">
                          <a:latin typeface="Comic Sans MS"/>
                          <a:cs typeface="Comic Sans M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latin typeface="Times"/>
                          <a:cs typeface="Times"/>
                        </a:rPr>
                        <a:t>4</a:t>
                      </a:r>
                      <a:endParaRPr lang="mk-MK" sz="1700" b="1" u="sng" dirty="0">
                        <a:latin typeface="Times"/>
                        <a:cs typeface="Times"/>
                      </a:endParaRPr>
                    </a:p>
                    <a:p>
                      <a:endParaRPr lang="en-US" sz="1700" b="1" u="sng" dirty="0">
                        <a:latin typeface="Times"/>
                        <a:cs typeface="Time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latin typeface="Comic Sans MS"/>
                          <a:cs typeface="Comic Sans MS"/>
                        </a:rPr>
                        <a:t>Џон</a:t>
                      </a:r>
                      <a:r>
                        <a:rPr lang="en-US" sz="1800" dirty="0">
                          <a:latin typeface="Comic Sans MS"/>
                          <a:cs typeface="Comic Sans MS"/>
                        </a:rPr>
                        <a:t>: </a:t>
                      </a:r>
                      <a:r>
                        <a:rPr lang="mk-MK" sz="1800" dirty="0">
                          <a:latin typeface="Comic Sans MS"/>
                          <a:cs typeface="Comic Sans MS"/>
                        </a:rPr>
                        <a:t> помина ниво 1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Мери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помина ниво 1 и 2, не помина ниво 3</a:t>
                      </a:r>
                      <a:endParaRPr lang="en-US" sz="1800" dirty="0">
                        <a:solidFill>
                          <a:srgbClr val="0070C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5</a:t>
                      </a:r>
                      <a:endParaRPr lang="mk-MK" sz="1700" b="1" u="sng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  <a:p>
                      <a:endParaRPr lang="en-US" sz="1700" b="1" u="sng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latin typeface="Comic Sans MS"/>
                          <a:cs typeface="Comic Sans MS"/>
                        </a:rPr>
                        <a:t>Џон</a:t>
                      </a:r>
                      <a:r>
                        <a:rPr lang="en-US" sz="1800" dirty="0">
                          <a:latin typeface="Comic Sans MS"/>
                          <a:cs typeface="Comic Sans MS"/>
                        </a:rPr>
                        <a:t>: </a:t>
                      </a:r>
                      <a:r>
                        <a:rPr lang="mk-MK" sz="1800" dirty="0">
                          <a:latin typeface="Comic Sans MS"/>
                          <a:cs typeface="Comic Sans MS"/>
                        </a:rPr>
                        <a:t> помина ниво 1 и 2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Мери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помина ниво 1, 2 и 3</a:t>
                      </a:r>
                      <a:endParaRPr lang="en-US" sz="1800" dirty="0">
                        <a:solidFill>
                          <a:srgbClr val="0070C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6</a:t>
                      </a:r>
                      <a:endParaRPr lang="mk-MK" sz="1700" b="1" u="sng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  <a:p>
                      <a:endParaRPr lang="en-US" sz="1700" b="1" u="sng" dirty="0">
                        <a:solidFill>
                          <a:srgbClr val="FF0000"/>
                        </a:solidFill>
                        <a:latin typeface="Times"/>
                        <a:cs typeface="Time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latin typeface="Comic Sans MS"/>
                          <a:cs typeface="Comic Sans MS"/>
                        </a:rPr>
                        <a:t>Џон</a:t>
                      </a:r>
                      <a:r>
                        <a:rPr lang="en-US" sz="1800" dirty="0">
                          <a:latin typeface="Comic Sans MS"/>
                          <a:cs typeface="Comic Sans MS"/>
                        </a:rPr>
                        <a:t>: </a:t>
                      </a:r>
                      <a:r>
                        <a:rPr lang="mk-MK" sz="1800" dirty="0">
                          <a:latin typeface="Comic Sans MS"/>
                          <a:cs typeface="Comic Sans MS"/>
                        </a:rPr>
                        <a:t> помина ниво 1 и 2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Мери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помина ниво 1,</a:t>
                      </a:r>
                      <a:r>
                        <a:rPr lang="mk-MK" sz="1800" baseline="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mk-MK" sz="1800" dirty="0">
                          <a:solidFill>
                            <a:srgbClr val="0070C0"/>
                          </a:solidFill>
                          <a:latin typeface="Comic Sans MS"/>
                          <a:cs typeface="Comic Sans MS"/>
                        </a:rPr>
                        <a:t>2, 3, не помина ниво 4</a:t>
                      </a:r>
                      <a:endParaRPr lang="en-US" sz="1800" dirty="0">
                        <a:solidFill>
                          <a:srgbClr val="0070C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650934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B82674-0443-4451-9421-CF25480B695A}"/>
              </a:ext>
            </a:extLst>
          </p:cNvPr>
          <p:cNvSpPr/>
          <p:nvPr/>
        </p:nvSpPr>
        <p:spPr>
          <a:xfrm>
            <a:off x="5454270" y="781069"/>
            <a:ext cx="47268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53490"/>
            <a:r>
              <a:rPr lang="mk-MK" sz="2200" b="1" dirty="0"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Предизвикот на Џон и Мери со играње видео игра</a:t>
            </a:r>
            <a:r>
              <a:rPr lang="en-US" sz="2200" b="1" dirty="0"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… </a:t>
            </a:r>
          </a:p>
          <a:p>
            <a:pPr marR="1253490"/>
            <a:endParaRPr lang="en-US" sz="2200" b="1" dirty="0">
              <a:solidFill>
                <a:srgbClr val="002060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R="1253490"/>
            <a:r>
              <a:rPr lang="mk-MK" sz="2200" b="1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Дискусија</a:t>
            </a:r>
            <a:r>
              <a:rPr lang="en-US" sz="2200" b="1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Кој применувал т</a:t>
            </a:r>
            <a:r>
              <a:rPr lang="mk-MK" sz="2200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емелна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пракса</a:t>
            </a:r>
            <a:r>
              <a:rPr lang="en-US" sz="22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Graphic 9" descr="Pencil">
            <a:extLst>
              <a:ext uri="{FF2B5EF4-FFF2-40B4-BE49-F238E27FC236}">
                <a16:creationId xmlns:a16="http://schemas.microsoft.com/office/drawing/2014/main" xmlns="" id="{DE52169D-EBD8-40A4-AEF9-A75078207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61749" y="2027580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EE06E2D-49C0-BD44-B6A4-54585C251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5" y="117988"/>
            <a:ext cx="6430297" cy="238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73999" y="784113"/>
            <a:ext cx="5553295" cy="1286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10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Вежбам во училиште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A95022C-75E8-344A-8782-103E78A5DBC2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AF8ED8D-63DF-0C4B-95DE-CE1C9BF5C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72" y="2541596"/>
            <a:ext cx="4226838" cy="42130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CC90D99-2709-A146-B66F-CCAC9B4D7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87" y="2727183"/>
            <a:ext cx="4541525" cy="4038383"/>
          </a:xfrm>
          <a:prstGeom prst="rect">
            <a:avLst/>
          </a:prstGeom>
        </p:spPr>
      </p:pic>
      <p:pic>
        <p:nvPicPr>
          <p:cNvPr id="13" name="Graphic 9" descr="Pencil">
            <a:extLst>
              <a:ext uri="{FF2B5EF4-FFF2-40B4-BE49-F238E27FC236}">
                <a16:creationId xmlns:a16="http://schemas.microsoft.com/office/drawing/2014/main" xmlns="" id="{DE52169D-EBD8-40A4-AEF9-A75078207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91707" y="1834484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460B3E2-5873-2A47-9F47-057A96E0B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156702"/>
            <a:ext cx="6244788" cy="2281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05157" y="745077"/>
            <a:ext cx="568593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ЧИТАЊЕ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1: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Приказната за Анџела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F6E9FB-9DEC-3347-B0B9-BDA942EA16A2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4: РАЗВИВАЊЕ ПРЕКУ ТЕМЕЛНА ПРАКСА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DC05CB8-360E-CC42-917E-6D7B9D9CC0FD}"/>
              </a:ext>
            </a:extLst>
          </p:cNvPr>
          <p:cNvSpPr txBox="1">
            <a:spLocks/>
          </p:cNvSpPr>
          <p:nvPr/>
        </p:nvSpPr>
        <p:spPr>
          <a:xfrm>
            <a:off x="8639920" y="248292"/>
            <a:ext cx="288000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B86AB07-880A-284F-82CA-AF1CB91DC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119" y="878898"/>
            <a:ext cx="4036961" cy="54650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1153D08-0139-46F5-B722-FB767138D500}"/>
              </a:ext>
            </a:extLst>
          </p:cNvPr>
          <p:cNvSpPr/>
          <p:nvPr/>
        </p:nvSpPr>
        <p:spPr>
          <a:xfrm>
            <a:off x="722671" y="28377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k-MK" sz="2800" i="1" dirty="0">
                <a:solidFill>
                  <a:srgbClr val="00206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„Од мои 18 години, џогирам по еден час неколку дена во неделата. И, не сум ниту за една секунда побрза. Сум истрчала илјадници часови и не изгледа дека сум ни барем малку поблизу за да стигнам до Олимпијада.“</a:t>
            </a:r>
            <a:endParaRPr lang="en-US" sz="2800" i="1" dirty="0">
              <a:solidFill>
                <a:srgbClr val="002060"/>
              </a:solidFill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18825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2012</TotalTime>
  <Words>607</Words>
  <Application>Microsoft Office PowerPoint</Application>
  <PresentationFormat>On-screen Show (4:3)</PresentationFormat>
  <Paragraphs>136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Comic Sans MS</vt:lpstr>
      <vt:lpstr>MS Mincho</vt:lpstr>
      <vt:lpstr>SUNN Line</vt:lpstr>
      <vt:lpstr>Tahoma</vt:lpstr>
      <vt:lpstr>Times</vt:lpstr>
      <vt:lpstr>Times New Roman</vt:lpstr>
      <vt:lpstr>Tema de Office</vt:lpstr>
      <vt:lpstr>Развивање  преку  темелна пракса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Makes  Dreams Come True</dc:title>
  <dc:creator>Microsoft Office User</dc:creator>
  <cp:lastModifiedBy>Renata</cp:lastModifiedBy>
  <cp:revision>275</cp:revision>
  <dcterms:created xsi:type="dcterms:W3CDTF">2018-11-29T16:11:04Z</dcterms:created>
  <dcterms:modified xsi:type="dcterms:W3CDTF">2019-01-11T19:50:26Z</dcterms:modified>
</cp:coreProperties>
</file>